
<file path=[Content_Types].xml><?xml version="1.0" encoding="utf-8"?>
<Types xmlns="http://schemas.openxmlformats.org/package/2006/content-types">
  <Default Extension="emf" ContentType="image/x-emf"/>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s/slide11.xml" ContentType="application/vnd.openxmlformats-officedocument.presentationml.slide+xml"/>
  <Override PartName="/ppt/slides/slide36.xml" ContentType="application/vnd.openxmlformats-officedocument.presentationml.slide+xml"/>
  <Override PartName="/ppt/slides/slide35.xml" ContentType="application/vnd.openxmlformats-officedocument.presentationml.slide+xml"/>
  <Override PartName="/ppt/slides/slide34.xml" ContentType="application/vnd.openxmlformats-officedocument.presentationml.slide+xml"/>
  <Override PartName="/ppt/slides/slide33.xml" ContentType="application/vnd.openxmlformats-officedocument.presentationml.slide+xml"/>
  <Override PartName="/ppt/slides/slide32.xml" ContentType="application/vnd.openxmlformats-officedocument.presentationml.slide+xml"/>
  <Override PartName="/ppt/slides/slide31.xml" ContentType="application/vnd.openxmlformats-officedocument.presentationml.slide+xml"/>
  <Override PartName="/ppt/slides/slide30.xml" ContentType="application/vnd.openxmlformats-officedocument.presentationml.slide+xml"/>
  <Override PartName="/ppt/slides/slide9.xml" ContentType="application/vnd.openxmlformats-officedocument.presentationml.slide+xml"/>
  <Override PartName="/ppt/slides/slide7.xml" ContentType="application/vnd.openxmlformats-officedocument.presentationml.slide+xml"/>
  <Override PartName="/ppt/slides/slide6.xml" ContentType="application/vnd.openxmlformats-officedocument.presentationml.slide+xml"/>
  <Override PartName="/ppt/slides/slide10.xml" ContentType="application/vnd.openxmlformats-officedocument.presentationml.slide+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29.xml" ContentType="application/vnd.openxmlformats-officedocument.presentationml.slide+xml"/>
  <Override PartName="/ppt/slides/slide8.xml" ContentType="application/vnd.openxmlformats-officedocument.presentationml.slide+xml"/>
  <Override PartName="/ppt/slides/slide27.xml" ContentType="application/vnd.openxmlformats-officedocument.presentationml.slide+xml"/>
  <Override PartName="/ppt/slides/slide18.xml" ContentType="application/vnd.openxmlformats-officedocument.presentationml.slide+xml"/>
  <Override PartName="/ppt/slides/slide17.xml" ContentType="application/vnd.openxmlformats-officedocument.presentationml.slide+xml"/>
  <Override PartName="/ppt/slides/slide16.xml" ContentType="application/vnd.openxmlformats-officedocument.presentationml.slide+xml"/>
  <Override PartName="/ppt/slides/slide15.xml" ContentType="application/vnd.openxmlformats-officedocument.presentationml.slide+xml"/>
  <Override PartName="/ppt/slides/slide14.xml" ContentType="application/vnd.openxmlformats-officedocument.presentationml.slide+xml"/>
  <Override PartName="/ppt/slides/slide13.xml" ContentType="application/vnd.openxmlformats-officedocument.presentationml.slide+xml"/>
  <Override PartName="/ppt/slides/slide12.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20.xml" ContentType="application/vnd.openxmlformats-officedocument.presentationml.slide+xml"/>
  <Override PartName="/ppt/slides/slide25.xml" ContentType="application/vnd.openxmlformats-officedocument.presentationml.slide+xml"/>
  <Override PartName="/ppt/slides/slide23.xml" ContentType="application/vnd.openxmlformats-officedocument.presentationml.slide+xml"/>
  <Override PartName="/ppt/slides/slide22.xml" ContentType="application/vnd.openxmlformats-officedocument.presentationml.slide+xml"/>
  <Override PartName="/ppt/slides/slide24.xml" ContentType="application/vnd.openxmlformats-officedocument.presentationml.slide+xml"/>
  <Override PartName="/ppt/slides/slide21.xml" ContentType="application/vnd.openxmlformats-officedocument.presentationml.slide+xml"/>
  <Override PartName="/ppt/slides/slide26.xml" ContentType="application/vnd.openxmlformats-officedocument.presentationml.slide+xml"/>
  <Override PartName="/ppt/notesSlides/notesSlide25.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6.xml" ContentType="application/vnd.openxmlformats-officedocument.presentationml.notesSlide+xml"/>
  <Override PartName="/ppt/notesSlides/notesSlide30.xml" ContentType="application/vnd.openxmlformats-officedocument.presentationml.notesSlide+xml"/>
  <Override PartName="/ppt/notesSlides/notesSlide29.xml" ContentType="application/vnd.openxmlformats-officedocument.presentationml.notesSlide+xml"/>
  <Override PartName="/ppt/slideMasters/slideMaster1.xml" ContentType="application/vnd.openxmlformats-officedocument.presentationml.slideMaster+xml"/>
  <Override PartName="/ppt/notesSlides/notesSlide35.xml" ContentType="application/vnd.openxmlformats-officedocument.presentationml.notesSlide+xml"/>
  <Override PartName="/ppt/notesSlides/notesSlide34.xml" ContentType="application/vnd.openxmlformats-officedocument.presentationml.notesSlide+xml"/>
  <Override PartName="/ppt/notesSlides/notesSlide33.xml" ContentType="application/vnd.openxmlformats-officedocument.presentationml.notesSlide+xml"/>
  <Override PartName="/ppt/notesSlides/notesSlide32.xml" ContentType="application/vnd.openxmlformats-officedocument.presentationml.notesSlide+xml"/>
  <Override PartName="/ppt/notesSlides/notesSlide31.xml" ContentType="application/vnd.openxmlformats-officedocument.presentationml.notesSlide+xml"/>
  <Override PartName="/ppt/notesSlides/notesSlide24.xml" ContentType="application/vnd.openxmlformats-officedocument.presentationml.notesSlide+xml"/>
  <Override PartName="/ppt/notesSlides/notesSlide6.xml" ContentType="application/vnd.openxmlformats-officedocument.presentationml.notesSlide+xml"/>
  <Override PartName="/ppt/notesSlides/notesSlide5.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4.xml" ContentType="application/vnd.openxmlformats-officedocument.presentationml.notesSlide+xml"/>
  <Override PartName="/ppt/notesSlides/notesSlide3.xml" ContentType="application/vnd.openxmlformats-officedocument.presentationml.notes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notesSlides/notesSlide2.xml" ContentType="application/vnd.openxmlformats-officedocument.presentationml.notesSlide+xml"/>
  <Override PartName="/ppt/notesSlides/notesSlide1.xml" ContentType="application/vnd.openxmlformats-officedocument.presentationml.notesSlide+xml"/>
  <Override PartName="/ppt/notesSlides/notesSlide23.xml" ContentType="application/vnd.openxmlformats-officedocument.presentationml.notesSlide+xml"/>
  <Override PartName="/ppt/notesSlides/notesSlide10.xml" ContentType="application/vnd.openxmlformats-officedocument.presentationml.notesSlide+xml"/>
  <Override PartName="/ppt/notesSlides/notesSlide18.xml" ContentType="application/vnd.openxmlformats-officedocument.presentationml.notesSlide+xml"/>
  <Override PartName="/ppt/notesSlides/notesSlide17.xml" ContentType="application/vnd.openxmlformats-officedocument.presentationml.notesSlide+xml"/>
  <Override PartName="/ppt/notesSlides/notesSlide16.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2.xml" ContentType="application/vnd.openxmlformats-officedocument.presentationml.notesSlide+xml"/>
  <Override PartName="/ppt/notesSlides/notesSlide21.xml" ContentType="application/vnd.openxmlformats-officedocument.presentationml.notesSlide+xml"/>
  <Override PartName="/ppt/notesSlides/notesSlide15.xml" ContentType="application/vnd.openxmlformats-officedocument.presentationml.notesSlide+xml"/>
  <Override PartName="/ppt/notesSlides/notesSlide12.xml" ContentType="application/vnd.openxmlformats-officedocument.presentationml.notesSlide+xml"/>
  <Override PartName="/ppt/notesSlides/notesSlide11.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ableStyles.xml" ContentType="application/vnd.openxmlformats-officedocument.presentationml.tableStyles+xml"/>
  <Override PartName="/ppt/viewProps.xml" ContentType="application/vnd.openxmlformats-officedocument.presentationml.viewProps+xml"/>
  <Override PartName="/ppt/presProps.xml" ContentType="application/vnd.openxmlformats-officedocument.presentationml.presProps+xml"/>
  <Override PartName="/docProps/core.xml" ContentType="application/vnd.openxmlformats-package.core-properties+xml"/>
  <Override PartName="/docProps/app.xml" ContentType="application/vnd.openxmlformats-officedocument.extended-properties+xml"/>
  <Override PartName="/customXml/itemProps3.xml" ContentType="application/vnd.openxmlformats-officedocument.customXml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4.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9" r:id="rId1"/>
  </p:sldMasterIdLst>
  <p:notesMasterIdLst>
    <p:notesMasterId r:id="rId38"/>
  </p:notesMasterIdLst>
  <p:handoutMasterIdLst>
    <p:handoutMasterId r:id="rId39"/>
  </p:handoutMasterIdLst>
  <p:sldIdLst>
    <p:sldId id="256" r:id="rId2"/>
    <p:sldId id="260" r:id="rId3"/>
    <p:sldId id="261" r:id="rId4"/>
    <p:sldId id="262" r:id="rId5"/>
    <p:sldId id="263" r:id="rId6"/>
    <p:sldId id="264" r:id="rId7"/>
    <p:sldId id="265" r:id="rId8"/>
    <p:sldId id="266" r:id="rId9"/>
    <p:sldId id="267" r:id="rId10"/>
    <p:sldId id="295" r:id="rId11"/>
    <p:sldId id="269" r:id="rId12"/>
    <p:sldId id="270" r:id="rId13"/>
    <p:sldId id="271" r:id="rId14"/>
    <p:sldId id="272" r:id="rId15"/>
    <p:sldId id="273" r:id="rId16"/>
    <p:sldId id="274" r:id="rId17"/>
    <p:sldId id="275" r:id="rId18"/>
    <p:sldId id="276" r:id="rId19"/>
    <p:sldId id="277" r:id="rId20"/>
    <p:sldId id="278" r:id="rId21"/>
    <p:sldId id="279" r:id="rId22"/>
    <p:sldId id="280" r:id="rId23"/>
    <p:sldId id="281" r:id="rId24"/>
    <p:sldId id="282" r:id="rId25"/>
    <p:sldId id="283" r:id="rId26"/>
    <p:sldId id="284" r:id="rId27"/>
    <p:sldId id="285" r:id="rId28"/>
    <p:sldId id="286" r:id="rId29"/>
    <p:sldId id="287" r:id="rId30"/>
    <p:sldId id="288" r:id="rId31"/>
    <p:sldId id="289" r:id="rId32"/>
    <p:sldId id="290" r:id="rId33"/>
    <p:sldId id="291" r:id="rId34"/>
    <p:sldId id="292" r:id="rId35"/>
    <p:sldId id="293" r:id="rId36"/>
    <p:sldId id="294" r:id="rId37"/>
  </p:sldIdLst>
  <p:sldSz cx="9144000" cy="6858000" type="screen4x3"/>
  <p:notesSz cx="6858000" cy="9144000"/>
  <p:defaultTextStyle>
    <a:defPPr>
      <a:defRPr lang="en-US"/>
    </a:defPPr>
    <a:lvl1pPr algn="l" rtl="0" eaLnBrk="0" fontAlgn="base" hangingPunct="0">
      <a:spcBef>
        <a:spcPct val="0"/>
      </a:spcBef>
      <a:spcAft>
        <a:spcPct val="0"/>
      </a:spcAft>
      <a:defRPr sz="2400" kern="1200">
        <a:solidFill>
          <a:schemeClr val="tx1"/>
        </a:solidFill>
        <a:latin typeface="Arial" charset="0"/>
        <a:ea typeface="ＭＳ Ｐゴシック" charset="0"/>
        <a:cs typeface="+mn-cs"/>
      </a:defRPr>
    </a:lvl1pPr>
    <a:lvl2pPr marL="457200" algn="l" rtl="0" eaLnBrk="0" fontAlgn="base" hangingPunct="0">
      <a:spcBef>
        <a:spcPct val="0"/>
      </a:spcBef>
      <a:spcAft>
        <a:spcPct val="0"/>
      </a:spcAft>
      <a:defRPr sz="2400" kern="1200">
        <a:solidFill>
          <a:schemeClr val="tx1"/>
        </a:solidFill>
        <a:latin typeface="Arial" charset="0"/>
        <a:ea typeface="ＭＳ Ｐゴシック" charset="0"/>
        <a:cs typeface="+mn-cs"/>
      </a:defRPr>
    </a:lvl2pPr>
    <a:lvl3pPr marL="914400" algn="l" rtl="0" eaLnBrk="0" fontAlgn="base" hangingPunct="0">
      <a:spcBef>
        <a:spcPct val="0"/>
      </a:spcBef>
      <a:spcAft>
        <a:spcPct val="0"/>
      </a:spcAft>
      <a:defRPr sz="2400" kern="1200">
        <a:solidFill>
          <a:schemeClr val="tx1"/>
        </a:solidFill>
        <a:latin typeface="Arial" charset="0"/>
        <a:ea typeface="ＭＳ Ｐゴシック" charset="0"/>
        <a:cs typeface="+mn-cs"/>
      </a:defRPr>
    </a:lvl3pPr>
    <a:lvl4pPr marL="1371600" algn="l" rtl="0" eaLnBrk="0" fontAlgn="base" hangingPunct="0">
      <a:spcBef>
        <a:spcPct val="0"/>
      </a:spcBef>
      <a:spcAft>
        <a:spcPct val="0"/>
      </a:spcAft>
      <a:defRPr sz="2400" kern="1200">
        <a:solidFill>
          <a:schemeClr val="tx1"/>
        </a:solidFill>
        <a:latin typeface="Arial" charset="0"/>
        <a:ea typeface="ＭＳ Ｐゴシック" charset="0"/>
        <a:cs typeface="+mn-cs"/>
      </a:defRPr>
    </a:lvl4pPr>
    <a:lvl5pPr marL="1828800" algn="l" rtl="0" eaLnBrk="0" fontAlgn="base" hangingPunct="0">
      <a:spcBef>
        <a:spcPct val="0"/>
      </a:spcBef>
      <a:spcAft>
        <a:spcPct val="0"/>
      </a:spcAft>
      <a:defRPr sz="2400" kern="1200">
        <a:solidFill>
          <a:schemeClr val="tx1"/>
        </a:solidFill>
        <a:latin typeface="Arial" charset="0"/>
        <a:ea typeface="ＭＳ Ｐゴシック" charset="0"/>
        <a:cs typeface="+mn-cs"/>
      </a:defRPr>
    </a:lvl5pPr>
    <a:lvl6pPr marL="2286000" algn="l" defTabSz="457200" rtl="0" eaLnBrk="1" latinLnBrk="0" hangingPunct="1">
      <a:defRPr sz="2400" kern="1200">
        <a:solidFill>
          <a:schemeClr val="tx1"/>
        </a:solidFill>
        <a:latin typeface="Arial" charset="0"/>
        <a:ea typeface="ＭＳ Ｐゴシック" charset="0"/>
        <a:cs typeface="+mn-cs"/>
      </a:defRPr>
    </a:lvl6pPr>
    <a:lvl7pPr marL="2743200" algn="l" defTabSz="457200" rtl="0" eaLnBrk="1" latinLnBrk="0" hangingPunct="1">
      <a:defRPr sz="2400" kern="1200">
        <a:solidFill>
          <a:schemeClr val="tx1"/>
        </a:solidFill>
        <a:latin typeface="Arial" charset="0"/>
        <a:ea typeface="ＭＳ Ｐゴシック" charset="0"/>
        <a:cs typeface="+mn-cs"/>
      </a:defRPr>
    </a:lvl7pPr>
    <a:lvl8pPr marL="3200400" algn="l" defTabSz="457200" rtl="0" eaLnBrk="1" latinLnBrk="0" hangingPunct="1">
      <a:defRPr sz="2400" kern="1200">
        <a:solidFill>
          <a:schemeClr val="tx1"/>
        </a:solidFill>
        <a:latin typeface="Arial" charset="0"/>
        <a:ea typeface="ＭＳ Ｐゴシック" charset="0"/>
        <a:cs typeface="+mn-cs"/>
      </a:defRPr>
    </a:lvl8pPr>
    <a:lvl9pPr marL="3657600" algn="l" defTabSz="457200" rtl="0" eaLnBrk="1" latinLnBrk="0" hangingPunct="1">
      <a:defRPr sz="2400" kern="1200">
        <a:solidFill>
          <a:schemeClr val="tx1"/>
        </a:solidFill>
        <a:latin typeface="Arial" charset="0"/>
        <a:ea typeface="ＭＳ Ｐゴシック" charset="0"/>
        <a:cs typeface="+mn-cs"/>
      </a:defRPr>
    </a:lvl9pPr>
  </p:defaultTextStyle>
  <p:extLst>
    <p:ext uri="{EFAFB233-063F-42B5-8137-9DF3F51BA10A}">
      <p15:sldGuideLst xmlns:p15="http://schemas.microsoft.com/office/powerpoint/2012/main">
        <p15:guide id="1" orient="horz" pos="2160">
          <p15:clr>
            <a:srgbClr val="A4A3A4"/>
          </p15:clr>
        </p15:guide>
        <p15:guide id="2" orient="horz" pos="4032">
          <p15:clr>
            <a:srgbClr val="A4A3A4"/>
          </p15:clr>
        </p15:guide>
        <p15:guide id="3" pos="288">
          <p15:clr>
            <a:srgbClr val="A4A3A4"/>
          </p15:clr>
        </p15:guide>
        <p15:guide id="4"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Joanna Dinsmore" initials="JD"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D6832"/>
    <a:srgbClr val="46B701"/>
    <a:srgbClr val="79B701"/>
    <a:srgbClr val="BE2A40"/>
    <a:srgbClr val="8E8C24"/>
    <a:srgbClr val="37368A"/>
    <a:srgbClr val="BE58A1"/>
    <a:srgbClr val="E96115"/>
    <a:srgbClr val="0B570C"/>
    <a:srgbClr val="F00094"/>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914" autoAdjust="0"/>
    <p:restoredTop sz="92344" autoAdjust="0"/>
  </p:normalViewPr>
  <p:slideViewPr>
    <p:cSldViewPr snapToGrid="0">
      <p:cViewPr varScale="1">
        <p:scale>
          <a:sx n="100" d="100"/>
          <a:sy n="100" d="100"/>
        </p:scale>
        <p:origin x="210" y="96"/>
      </p:cViewPr>
      <p:guideLst>
        <p:guide orient="horz" pos="2160"/>
        <p:guide orient="horz" pos="4032"/>
        <p:guide pos="288"/>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handoutMaster" Target="handoutMasters/handout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47" Type="http://schemas.openxmlformats.org/officeDocument/2006/relationships/customXml" Target="../customXml/item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commentAuthors" Target="commentAuthors.xml"/><Relationship Id="rId45" Type="http://schemas.openxmlformats.org/officeDocument/2006/relationships/customXml" Target="../customXml/item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48" Type="http://schemas.openxmlformats.org/officeDocument/2006/relationships/customXml" Target="../customXml/item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46" Type="http://schemas.openxmlformats.org/officeDocument/2006/relationships/customXml" Target="../customXml/item2.xml"/><Relationship Id="rId20" Type="http://schemas.openxmlformats.org/officeDocument/2006/relationships/slide" Target="slides/slide19.xml"/><Relationship Id="rId41"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E3BA23A-0090-2B40-A04D-631A2E0A7E40}" type="datetimeFigureOut">
              <a:rPr lang="en-US" smtClean="0"/>
              <a:t>12/1/2014</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C54F2BE6-1C6B-6748-9DC6-0159FBEEFE30}" type="slidenum">
              <a:rPr lang="en-US" smtClean="0"/>
              <a:t>‹#›</a:t>
            </a:fld>
            <a:endParaRPr lang="en-US" dirty="0"/>
          </a:p>
        </p:txBody>
      </p:sp>
    </p:spTree>
    <p:extLst>
      <p:ext uri="{BB962C8B-B14F-4D97-AF65-F5344CB8AC3E}">
        <p14:creationId xmlns:p14="http://schemas.microsoft.com/office/powerpoint/2010/main" val="181674695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a:defRPr sz="1200"/>
            </a:lvl1pPr>
          </a:lstStyle>
          <a:p>
            <a:endParaRPr lang="en-US" dirty="0"/>
          </a:p>
        </p:txBody>
      </p:sp>
      <p:sp>
        <p:nvSpPr>
          <p:cNvPr id="6147" name="Rectangle 3"/>
          <p:cNvSpPr>
            <a:spLocks noGrp="1" noChangeArrowheads="1"/>
          </p:cNvSpPr>
          <p:nvPr>
            <p:ph type="dt" idx="1"/>
          </p:nvPr>
        </p:nvSpPr>
        <p:spPr bwMode="auto">
          <a:xfrm>
            <a:off x="3886200" y="0"/>
            <a:ext cx="2971800"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algn="r">
              <a:defRPr sz="1200"/>
            </a:lvl1pPr>
          </a:lstStyle>
          <a:p>
            <a:endParaRPr lang="en-US" dirty="0"/>
          </a:p>
        </p:txBody>
      </p:sp>
      <p:sp>
        <p:nvSpPr>
          <p:cNvPr id="6148"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 xmlns:a14="http://schemas.microsoft.com/office/drawing/2010/main" val="1"/>
            </a:ext>
          </a:extLst>
        </p:spPr>
      </p:sp>
      <p:sp>
        <p:nvSpPr>
          <p:cNvPr id="6149" name="Rectangle 5"/>
          <p:cNvSpPr>
            <a:spLocks noGrp="1" noChangeArrowheads="1"/>
          </p:cNvSpPr>
          <p:nvPr>
            <p:ph type="body" sz="quarter" idx="3"/>
          </p:nvPr>
        </p:nvSpPr>
        <p:spPr bwMode="auto">
          <a:xfrm>
            <a:off x="914400" y="4343400"/>
            <a:ext cx="5029200" cy="4114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150" name="Rectangle 6"/>
          <p:cNvSpPr>
            <a:spLocks noGrp="1" noChangeArrowheads="1"/>
          </p:cNvSpPr>
          <p:nvPr>
            <p:ph type="ftr" sz="quarter" idx="4"/>
          </p:nvPr>
        </p:nvSpPr>
        <p:spPr bwMode="auto">
          <a:xfrm>
            <a:off x="0" y="8686800"/>
            <a:ext cx="2971800"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b" anchorCtr="0" compatLnSpc="1">
            <a:prstTxWarp prst="textNoShape">
              <a:avLst/>
            </a:prstTxWarp>
          </a:bodyPr>
          <a:lstStyle>
            <a:lvl1pPr>
              <a:defRPr sz="1200"/>
            </a:lvl1pPr>
          </a:lstStyle>
          <a:p>
            <a:endParaRPr lang="en-US" dirty="0"/>
          </a:p>
        </p:txBody>
      </p:sp>
      <p:sp>
        <p:nvSpPr>
          <p:cNvPr id="6151" name="Rectangle 7"/>
          <p:cNvSpPr>
            <a:spLocks noGrp="1" noChangeArrowheads="1"/>
          </p:cNvSpPr>
          <p:nvPr>
            <p:ph type="sldNum" sz="quarter" idx="5"/>
          </p:nvPr>
        </p:nvSpPr>
        <p:spPr bwMode="auto">
          <a:xfrm>
            <a:off x="3886200" y="8686800"/>
            <a:ext cx="2971800"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b" anchorCtr="0" compatLnSpc="1">
            <a:prstTxWarp prst="textNoShape">
              <a:avLst/>
            </a:prstTxWarp>
          </a:bodyPr>
          <a:lstStyle>
            <a:lvl1pPr algn="r">
              <a:defRPr sz="1200"/>
            </a:lvl1pPr>
          </a:lstStyle>
          <a:p>
            <a:fld id="{69116663-B372-3E48-9F73-B21AA219DBD6}" type="slidenum">
              <a:rPr lang="en-US"/>
              <a:pPr/>
              <a:t>‹#›</a:t>
            </a:fld>
            <a:endParaRPr lang="en-US" dirty="0"/>
          </a:p>
        </p:txBody>
      </p:sp>
    </p:spTree>
    <p:extLst>
      <p:ext uri="{BB962C8B-B14F-4D97-AF65-F5344CB8AC3E}">
        <p14:creationId xmlns:p14="http://schemas.microsoft.com/office/powerpoint/2010/main" val="3496497741"/>
      </p:ext>
    </p:extLst>
  </p:cSld>
  <p:clrMap bg1="lt1" tx1="dk1" bg2="lt2" tx2="dk2" accent1="accent1" accent2="accent2" accent3="accent3" accent4="accent4" accent5="accent5" accent6="accent6" hlink="hlink" folHlink="folHlink"/>
  <p:hf hdr="0" ftr="0" dt="0"/>
  <p:notesStyle>
    <a:lvl1pPr algn="l" rtl="0" fontAlgn="base">
      <a:spcBef>
        <a:spcPct val="30000"/>
      </a:spcBef>
      <a:spcAft>
        <a:spcPct val="0"/>
      </a:spcAft>
      <a:defRPr sz="1200" kern="1200">
        <a:solidFill>
          <a:schemeClr val="tx1"/>
        </a:solidFill>
        <a:latin typeface="Arial" charset="0"/>
        <a:ea typeface="ＭＳ Ｐゴシック" charset="0"/>
        <a:cs typeface="+mn-cs"/>
      </a:defRPr>
    </a:lvl1pPr>
    <a:lvl2pPr marL="457200" algn="l" rtl="0" fontAlgn="base">
      <a:spcBef>
        <a:spcPct val="30000"/>
      </a:spcBef>
      <a:spcAft>
        <a:spcPct val="0"/>
      </a:spcAft>
      <a:defRPr sz="1200" kern="1200">
        <a:solidFill>
          <a:schemeClr val="tx1"/>
        </a:solidFill>
        <a:latin typeface="Arial" charset="0"/>
        <a:ea typeface="ＭＳ Ｐゴシック" charset="0"/>
        <a:cs typeface="+mn-cs"/>
      </a:defRPr>
    </a:lvl2pPr>
    <a:lvl3pPr marL="914400" algn="l" rtl="0" fontAlgn="base">
      <a:spcBef>
        <a:spcPct val="30000"/>
      </a:spcBef>
      <a:spcAft>
        <a:spcPct val="0"/>
      </a:spcAft>
      <a:defRPr sz="1200" kern="1200">
        <a:solidFill>
          <a:schemeClr val="tx1"/>
        </a:solidFill>
        <a:latin typeface="Arial" charset="0"/>
        <a:ea typeface="ＭＳ Ｐゴシック" charset="0"/>
        <a:cs typeface="+mn-cs"/>
      </a:defRPr>
    </a:lvl3pPr>
    <a:lvl4pPr marL="1371600" algn="l" rtl="0" fontAlgn="base">
      <a:spcBef>
        <a:spcPct val="30000"/>
      </a:spcBef>
      <a:spcAft>
        <a:spcPct val="0"/>
      </a:spcAft>
      <a:defRPr sz="1200" kern="1200">
        <a:solidFill>
          <a:schemeClr val="tx1"/>
        </a:solidFill>
        <a:latin typeface="Arial" charset="0"/>
        <a:ea typeface="ＭＳ Ｐゴシック" charset="0"/>
        <a:cs typeface="+mn-cs"/>
      </a:defRPr>
    </a:lvl4pPr>
    <a:lvl5pPr marL="1828800" algn="l" rtl="0" fontAlgn="base">
      <a:spcBef>
        <a:spcPct val="30000"/>
      </a:spcBef>
      <a:spcAft>
        <a:spcPct val="0"/>
      </a:spcAft>
      <a:defRPr sz="1200" kern="1200">
        <a:solidFill>
          <a:schemeClr val="tx1"/>
        </a:solidFill>
        <a:latin typeface="Arial" charset="0"/>
        <a:ea typeface="ＭＳ Ｐゴシック" charset="0"/>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6FE69F1-2C49-8541-A1A5-EFBA37142D8A}" type="slidenum">
              <a:rPr lang="en-US"/>
              <a:pPr/>
              <a:t>1</a:t>
            </a:fld>
            <a:endParaRPr lang="en-US" dirty="0"/>
          </a:p>
        </p:txBody>
      </p:sp>
      <p:sp>
        <p:nvSpPr>
          <p:cNvPr id="142338"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142339"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20922168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noFill/>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cs typeface="ＭＳ Ｐゴシック" charset="0"/>
              </a:defRPr>
            </a:lvl2pPr>
            <a:lvl3pPr marL="1143000" indent="-228600" eaLnBrk="0" hangingPunct="0">
              <a:defRPr sz="2400">
                <a:solidFill>
                  <a:schemeClr val="tx1"/>
                </a:solidFill>
                <a:latin typeface="Arial" charset="0"/>
                <a:ea typeface="ＭＳ Ｐゴシック" charset="0"/>
                <a:cs typeface="ＭＳ Ｐゴシック" charset="0"/>
              </a:defRPr>
            </a:lvl3pPr>
            <a:lvl4pPr marL="1600200" indent="-228600" eaLnBrk="0" hangingPunct="0">
              <a:defRPr sz="2400">
                <a:solidFill>
                  <a:schemeClr val="tx1"/>
                </a:solidFill>
                <a:latin typeface="Arial" charset="0"/>
                <a:ea typeface="ＭＳ Ｐゴシック" charset="0"/>
                <a:cs typeface="ＭＳ Ｐゴシック" charset="0"/>
              </a:defRPr>
            </a:lvl4pPr>
            <a:lvl5pPr marL="2057400" indent="-228600" eaLnBrk="0" hangingPunct="0">
              <a:defRPr sz="2400">
                <a:solidFill>
                  <a:schemeClr val="tx1"/>
                </a:solidFill>
                <a:latin typeface="Arial" charset="0"/>
                <a:ea typeface="ＭＳ Ｐゴシック" charset="0"/>
                <a:cs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9pPr>
          </a:lstStyle>
          <a:p>
            <a:fld id="{097FC386-C56E-894F-8A75-E75E9EE4E888}" type="slidenum">
              <a:rPr lang="en-US" sz="1200"/>
              <a:pPr/>
              <a:t>11</a:t>
            </a:fld>
            <a:endParaRPr lang="en-US" sz="1200" dirty="0"/>
          </a:p>
        </p:txBody>
      </p:sp>
      <p:sp>
        <p:nvSpPr>
          <p:cNvPr id="7170" name="Rectangle 2"/>
          <p:cNvSpPr>
            <a:spLocks noGrp="1" noRot="1" noChangeAspect="1" noChangeArrowheads="1" noTextEdit="1"/>
          </p:cNvSpPr>
          <p:nvPr>
            <p:ph type="sldImg"/>
          </p:nvPr>
        </p:nvSpPr>
        <p:spPr>
          <a:ln/>
          <a:extLst/>
        </p:spPr>
      </p:sp>
      <p:sp>
        <p:nvSpPr>
          <p:cNvPr id="7171" name="Rectangle 3"/>
          <p:cNvSpPr>
            <a:spLocks noGrp="1" noChangeArrowheads="1"/>
          </p:cNvSpPr>
          <p:nvPr>
            <p:ph type="body" idx="1"/>
          </p:nvPr>
        </p:nvSpPr>
        <p:spPr/>
        <p:txBody>
          <a:bodyPr/>
          <a:lstStyle/>
          <a:p>
            <a:pPr eaLnBrk="1" hangingPunct="1">
              <a:defRPr/>
            </a:pPr>
            <a:endParaRPr lang="en-US" dirty="0">
              <a:cs typeface="+mn-cs"/>
            </a:endParaRPr>
          </a:p>
        </p:txBody>
      </p:sp>
    </p:spTree>
    <p:extLst>
      <p:ext uri="{BB962C8B-B14F-4D97-AF65-F5344CB8AC3E}">
        <p14:creationId xmlns:p14="http://schemas.microsoft.com/office/powerpoint/2010/main" val="3532084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noFill/>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cs typeface="ＭＳ Ｐゴシック" charset="0"/>
              </a:defRPr>
            </a:lvl2pPr>
            <a:lvl3pPr marL="1143000" indent="-228600" eaLnBrk="0" hangingPunct="0">
              <a:defRPr sz="2400">
                <a:solidFill>
                  <a:schemeClr val="tx1"/>
                </a:solidFill>
                <a:latin typeface="Arial" charset="0"/>
                <a:ea typeface="ＭＳ Ｐゴシック" charset="0"/>
                <a:cs typeface="ＭＳ Ｐゴシック" charset="0"/>
              </a:defRPr>
            </a:lvl3pPr>
            <a:lvl4pPr marL="1600200" indent="-228600" eaLnBrk="0" hangingPunct="0">
              <a:defRPr sz="2400">
                <a:solidFill>
                  <a:schemeClr val="tx1"/>
                </a:solidFill>
                <a:latin typeface="Arial" charset="0"/>
                <a:ea typeface="ＭＳ Ｐゴシック" charset="0"/>
                <a:cs typeface="ＭＳ Ｐゴシック" charset="0"/>
              </a:defRPr>
            </a:lvl4pPr>
            <a:lvl5pPr marL="2057400" indent="-228600" eaLnBrk="0" hangingPunct="0">
              <a:defRPr sz="2400">
                <a:solidFill>
                  <a:schemeClr val="tx1"/>
                </a:solidFill>
                <a:latin typeface="Arial" charset="0"/>
                <a:ea typeface="ＭＳ Ｐゴシック" charset="0"/>
                <a:cs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9pPr>
          </a:lstStyle>
          <a:p>
            <a:fld id="{F82EABF8-16A8-D54A-A7AC-0C1330A18E24}" type="slidenum">
              <a:rPr lang="en-US" sz="1200"/>
              <a:pPr/>
              <a:t>12</a:t>
            </a:fld>
            <a:endParaRPr lang="en-US" sz="1200" dirty="0"/>
          </a:p>
        </p:txBody>
      </p:sp>
      <p:sp>
        <p:nvSpPr>
          <p:cNvPr id="7170" name="Rectangle 2"/>
          <p:cNvSpPr>
            <a:spLocks noGrp="1" noRot="1" noChangeAspect="1" noChangeArrowheads="1" noTextEdit="1"/>
          </p:cNvSpPr>
          <p:nvPr>
            <p:ph type="sldImg"/>
          </p:nvPr>
        </p:nvSpPr>
        <p:spPr>
          <a:ln/>
          <a:extLst/>
        </p:spPr>
      </p:sp>
      <p:sp>
        <p:nvSpPr>
          <p:cNvPr id="7171" name="Rectangle 3"/>
          <p:cNvSpPr>
            <a:spLocks noGrp="1" noChangeArrowheads="1"/>
          </p:cNvSpPr>
          <p:nvPr>
            <p:ph type="body" idx="1"/>
          </p:nvPr>
        </p:nvSpPr>
        <p:spPr/>
        <p:txBody>
          <a:bodyPr/>
          <a:lstStyle/>
          <a:p>
            <a:pPr eaLnBrk="1" hangingPunct="1">
              <a:defRPr/>
            </a:pPr>
            <a:endParaRPr lang="en-US" dirty="0">
              <a:cs typeface="+mn-cs"/>
            </a:endParaRPr>
          </a:p>
        </p:txBody>
      </p:sp>
    </p:spTree>
    <p:extLst>
      <p:ext uri="{BB962C8B-B14F-4D97-AF65-F5344CB8AC3E}">
        <p14:creationId xmlns:p14="http://schemas.microsoft.com/office/powerpoint/2010/main" val="5737167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noFill/>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cs typeface="ＭＳ Ｐゴシック" charset="0"/>
              </a:defRPr>
            </a:lvl2pPr>
            <a:lvl3pPr marL="1143000" indent="-228600" eaLnBrk="0" hangingPunct="0">
              <a:defRPr sz="2400">
                <a:solidFill>
                  <a:schemeClr val="tx1"/>
                </a:solidFill>
                <a:latin typeface="Arial" charset="0"/>
                <a:ea typeface="ＭＳ Ｐゴシック" charset="0"/>
                <a:cs typeface="ＭＳ Ｐゴシック" charset="0"/>
              </a:defRPr>
            </a:lvl3pPr>
            <a:lvl4pPr marL="1600200" indent="-228600" eaLnBrk="0" hangingPunct="0">
              <a:defRPr sz="2400">
                <a:solidFill>
                  <a:schemeClr val="tx1"/>
                </a:solidFill>
                <a:latin typeface="Arial" charset="0"/>
                <a:ea typeface="ＭＳ Ｐゴシック" charset="0"/>
                <a:cs typeface="ＭＳ Ｐゴシック" charset="0"/>
              </a:defRPr>
            </a:lvl4pPr>
            <a:lvl5pPr marL="2057400" indent="-228600" eaLnBrk="0" hangingPunct="0">
              <a:defRPr sz="2400">
                <a:solidFill>
                  <a:schemeClr val="tx1"/>
                </a:solidFill>
                <a:latin typeface="Arial" charset="0"/>
                <a:ea typeface="ＭＳ Ｐゴシック" charset="0"/>
                <a:cs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9pPr>
          </a:lstStyle>
          <a:p>
            <a:fld id="{26264658-8E2A-564F-8F1D-6885D3CC8140}" type="slidenum">
              <a:rPr lang="en-US" sz="1200"/>
              <a:pPr/>
              <a:t>13</a:t>
            </a:fld>
            <a:endParaRPr lang="en-US" sz="1200" dirty="0"/>
          </a:p>
        </p:txBody>
      </p:sp>
      <p:sp>
        <p:nvSpPr>
          <p:cNvPr id="7170" name="Rectangle 2"/>
          <p:cNvSpPr>
            <a:spLocks noGrp="1" noRot="1" noChangeAspect="1" noChangeArrowheads="1" noTextEdit="1"/>
          </p:cNvSpPr>
          <p:nvPr>
            <p:ph type="sldImg"/>
          </p:nvPr>
        </p:nvSpPr>
        <p:spPr>
          <a:ln/>
          <a:extLst/>
        </p:spPr>
      </p:sp>
      <p:sp>
        <p:nvSpPr>
          <p:cNvPr id="7171" name="Rectangle 3"/>
          <p:cNvSpPr>
            <a:spLocks noGrp="1" noChangeArrowheads="1"/>
          </p:cNvSpPr>
          <p:nvPr>
            <p:ph type="body" idx="1"/>
          </p:nvPr>
        </p:nvSpPr>
        <p:spPr/>
        <p:txBody>
          <a:bodyPr/>
          <a:lstStyle/>
          <a:p>
            <a:pPr eaLnBrk="1" hangingPunct="1">
              <a:defRPr/>
            </a:pPr>
            <a:endParaRPr lang="en-US" dirty="0">
              <a:cs typeface="+mn-cs"/>
            </a:endParaRPr>
          </a:p>
        </p:txBody>
      </p:sp>
    </p:spTree>
    <p:extLst>
      <p:ext uri="{BB962C8B-B14F-4D97-AF65-F5344CB8AC3E}">
        <p14:creationId xmlns:p14="http://schemas.microsoft.com/office/powerpoint/2010/main" val="28847853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noFill/>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cs typeface="ＭＳ Ｐゴシック" charset="0"/>
              </a:defRPr>
            </a:lvl2pPr>
            <a:lvl3pPr marL="1143000" indent="-228600" eaLnBrk="0" hangingPunct="0">
              <a:defRPr sz="2400">
                <a:solidFill>
                  <a:schemeClr val="tx1"/>
                </a:solidFill>
                <a:latin typeface="Arial" charset="0"/>
                <a:ea typeface="ＭＳ Ｐゴシック" charset="0"/>
                <a:cs typeface="ＭＳ Ｐゴシック" charset="0"/>
              </a:defRPr>
            </a:lvl3pPr>
            <a:lvl4pPr marL="1600200" indent="-228600" eaLnBrk="0" hangingPunct="0">
              <a:defRPr sz="2400">
                <a:solidFill>
                  <a:schemeClr val="tx1"/>
                </a:solidFill>
                <a:latin typeface="Arial" charset="0"/>
                <a:ea typeface="ＭＳ Ｐゴシック" charset="0"/>
                <a:cs typeface="ＭＳ Ｐゴシック" charset="0"/>
              </a:defRPr>
            </a:lvl4pPr>
            <a:lvl5pPr marL="2057400" indent="-228600" eaLnBrk="0" hangingPunct="0">
              <a:defRPr sz="2400">
                <a:solidFill>
                  <a:schemeClr val="tx1"/>
                </a:solidFill>
                <a:latin typeface="Arial" charset="0"/>
                <a:ea typeface="ＭＳ Ｐゴシック" charset="0"/>
                <a:cs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9pPr>
          </a:lstStyle>
          <a:p>
            <a:fld id="{500B99E5-1FC4-F54C-B398-B680E0E692B7}" type="slidenum">
              <a:rPr lang="en-US" sz="1200"/>
              <a:pPr/>
              <a:t>14</a:t>
            </a:fld>
            <a:endParaRPr lang="en-US" sz="1200" dirty="0"/>
          </a:p>
        </p:txBody>
      </p:sp>
      <p:sp>
        <p:nvSpPr>
          <p:cNvPr id="7170" name="Rectangle 2"/>
          <p:cNvSpPr>
            <a:spLocks noGrp="1" noRot="1" noChangeAspect="1" noChangeArrowheads="1" noTextEdit="1"/>
          </p:cNvSpPr>
          <p:nvPr>
            <p:ph type="sldImg"/>
          </p:nvPr>
        </p:nvSpPr>
        <p:spPr>
          <a:ln/>
          <a:extLst/>
        </p:spPr>
      </p:sp>
      <p:sp>
        <p:nvSpPr>
          <p:cNvPr id="7171" name="Rectangle 3"/>
          <p:cNvSpPr>
            <a:spLocks noGrp="1" noChangeArrowheads="1"/>
          </p:cNvSpPr>
          <p:nvPr>
            <p:ph type="body" idx="1"/>
          </p:nvPr>
        </p:nvSpPr>
        <p:spPr/>
        <p:txBody>
          <a:bodyPr/>
          <a:lstStyle/>
          <a:p>
            <a:pPr eaLnBrk="1" hangingPunct="1">
              <a:defRPr/>
            </a:pPr>
            <a:endParaRPr lang="en-US" dirty="0">
              <a:cs typeface="+mn-cs"/>
            </a:endParaRPr>
          </a:p>
        </p:txBody>
      </p:sp>
    </p:spTree>
    <p:extLst>
      <p:ext uri="{BB962C8B-B14F-4D97-AF65-F5344CB8AC3E}">
        <p14:creationId xmlns:p14="http://schemas.microsoft.com/office/powerpoint/2010/main" val="3420034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noFill/>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cs typeface="ＭＳ Ｐゴシック" charset="0"/>
              </a:defRPr>
            </a:lvl2pPr>
            <a:lvl3pPr marL="1143000" indent="-228600" eaLnBrk="0" hangingPunct="0">
              <a:defRPr sz="2400">
                <a:solidFill>
                  <a:schemeClr val="tx1"/>
                </a:solidFill>
                <a:latin typeface="Arial" charset="0"/>
                <a:ea typeface="ＭＳ Ｐゴシック" charset="0"/>
                <a:cs typeface="ＭＳ Ｐゴシック" charset="0"/>
              </a:defRPr>
            </a:lvl3pPr>
            <a:lvl4pPr marL="1600200" indent="-228600" eaLnBrk="0" hangingPunct="0">
              <a:defRPr sz="2400">
                <a:solidFill>
                  <a:schemeClr val="tx1"/>
                </a:solidFill>
                <a:latin typeface="Arial" charset="0"/>
                <a:ea typeface="ＭＳ Ｐゴシック" charset="0"/>
                <a:cs typeface="ＭＳ Ｐゴシック" charset="0"/>
              </a:defRPr>
            </a:lvl4pPr>
            <a:lvl5pPr marL="2057400" indent="-228600" eaLnBrk="0" hangingPunct="0">
              <a:defRPr sz="2400">
                <a:solidFill>
                  <a:schemeClr val="tx1"/>
                </a:solidFill>
                <a:latin typeface="Arial" charset="0"/>
                <a:ea typeface="ＭＳ Ｐゴシック" charset="0"/>
                <a:cs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9pPr>
          </a:lstStyle>
          <a:p>
            <a:fld id="{1442E28C-D11D-0844-8563-AA2263A3AB69}" type="slidenum">
              <a:rPr lang="en-US" sz="1200"/>
              <a:pPr/>
              <a:t>15</a:t>
            </a:fld>
            <a:endParaRPr lang="en-US" sz="1200" dirty="0"/>
          </a:p>
        </p:txBody>
      </p:sp>
      <p:sp>
        <p:nvSpPr>
          <p:cNvPr id="7170" name="Rectangle 2"/>
          <p:cNvSpPr>
            <a:spLocks noGrp="1" noRot="1" noChangeAspect="1" noChangeArrowheads="1" noTextEdit="1"/>
          </p:cNvSpPr>
          <p:nvPr>
            <p:ph type="sldImg"/>
          </p:nvPr>
        </p:nvSpPr>
        <p:spPr>
          <a:ln/>
          <a:extLst/>
        </p:spPr>
      </p:sp>
      <p:sp>
        <p:nvSpPr>
          <p:cNvPr id="7171" name="Rectangle 3"/>
          <p:cNvSpPr>
            <a:spLocks noGrp="1" noChangeArrowheads="1"/>
          </p:cNvSpPr>
          <p:nvPr>
            <p:ph type="body" idx="1"/>
          </p:nvPr>
        </p:nvSpPr>
        <p:spPr/>
        <p:txBody>
          <a:bodyPr/>
          <a:lstStyle/>
          <a:p>
            <a:pPr eaLnBrk="1" hangingPunct="1">
              <a:defRPr/>
            </a:pPr>
            <a:endParaRPr lang="en-US" dirty="0">
              <a:cs typeface="+mn-cs"/>
            </a:endParaRPr>
          </a:p>
        </p:txBody>
      </p:sp>
    </p:spTree>
    <p:extLst>
      <p:ext uri="{BB962C8B-B14F-4D97-AF65-F5344CB8AC3E}">
        <p14:creationId xmlns:p14="http://schemas.microsoft.com/office/powerpoint/2010/main" val="34761120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noFill/>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cs typeface="ＭＳ Ｐゴシック" charset="0"/>
              </a:defRPr>
            </a:lvl2pPr>
            <a:lvl3pPr marL="1143000" indent="-228600" eaLnBrk="0" hangingPunct="0">
              <a:defRPr sz="2400">
                <a:solidFill>
                  <a:schemeClr val="tx1"/>
                </a:solidFill>
                <a:latin typeface="Arial" charset="0"/>
                <a:ea typeface="ＭＳ Ｐゴシック" charset="0"/>
                <a:cs typeface="ＭＳ Ｐゴシック" charset="0"/>
              </a:defRPr>
            </a:lvl3pPr>
            <a:lvl4pPr marL="1600200" indent="-228600" eaLnBrk="0" hangingPunct="0">
              <a:defRPr sz="2400">
                <a:solidFill>
                  <a:schemeClr val="tx1"/>
                </a:solidFill>
                <a:latin typeface="Arial" charset="0"/>
                <a:ea typeface="ＭＳ Ｐゴシック" charset="0"/>
                <a:cs typeface="ＭＳ Ｐゴシック" charset="0"/>
              </a:defRPr>
            </a:lvl4pPr>
            <a:lvl5pPr marL="2057400" indent="-228600" eaLnBrk="0" hangingPunct="0">
              <a:defRPr sz="2400">
                <a:solidFill>
                  <a:schemeClr val="tx1"/>
                </a:solidFill>
                <a:latin typeface="Arial" charset="0"/>
                <a:ea typeface="ＭＳ Ｐゴシック" charset="0"/>
                <a:cs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9pPr>
          </a:lstStyle>
          <a:p>
            <a:fld id="{14B50F03-99AE-8B44-80C1-3FE1C8D9C2C8}" type="slidenum">
              <a:rPr lang="en-US" sz="1200"/>
              <a:pPr/>
              <a:t>16</a:t>
            </a:fld>
            <a:endParaRPr lang="en-US" sz="1200" dirty="0"/>
          </a:p>
        </p:txBody>
      </p:sp>
      <p:sp>
        <p:nvSpPr>
          <p:cNvPr id="7170" name="Rectangle 2"/>
          <p:cNvSpPr>
            <a:spLocks noGrp="1" noRot="1" noChangeAspect="1" noChangeArrowheads="1" noTextEdit="1"/>
          </p:cNvSpPr>
          <p:nvPr>
            <p:ph type="sldImg"/>
          </p:nvPr>
        </p:nvSpPr>
        <p:spPr>
          <a:ln/>
          <a:extLst/>
        </p:spPr>
      </p:sp>
      <p:sp>
        <p:nvSpPr>
          <p:cNvPr id="7171" name="Rectangle 3"/>
          <p:cNvSpPr>
            <a:spLocks noGrp="1" noChangeArrowheads="1"/>
          </p:cNvSpPr>
          <p:nvPr>
            <p:ph type="body" idx="1"/>
          </p:nvPr>
        </p:nvSpPr>
        <p:spPr/>
        <p:txBody>
          <a:bodyPr/>
          <a:lstStyle/>
          <a:p>
            <a:pPr eaLnBrk="1" hangingPunct="1">
              <a:defRPr/>
            </a:pPr>
            <a:endParaRPr lang="en-US" dirty="0">
              <a:cs typeface="+mn-cs"/>
            </a:endParaRPr>
          </a:p>
        </p:txBody>
      </p:sp>
    </p:spTree>
    <p:extLst>
      <p:ext uri="{BB962C8B-B14F-4D97-AF65-F5344CB8AC3E}">
        <p14:creationId xmlns:p14="http://schemas.microsoft.com/office/powerpoint/2010/main" val="749438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noFill/>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cs typeface="ＭＳ Ｐゴシック" charset="0"/>
              </a:defRPr>
            </a:lvl2pPr>
            <a:lvl3pPr marL="1143000" indent="-228600" eaLnBrk="0" hangingPunct="0">
              <a:defRPr sz="2400">
                <a:solidFill>
                  <a:schemeClr val="tx1"/>
                </a:solidFill>
                <a:latin typeface="Arial" charset="0"/>
                <a:ea typeface="ＭＳ Ｐゴシック" charset="0"/>
                <a:cs typeface="ＭＳ Ｐゴシック" charset="0"/>
              </a:defRPr>
            </a:lvl3pPr>
            <a:lvl4pPr marL="1600200" indent="-228600" eaLnBrk="0" hangingPunct="0">
              <a:defRPr sz="2400">
                <a:solidFill>
                  <a:schemeClr val="tx1"/>
                </a:solidFill>
                <a:latin typeface="Arial" charset="0"/>
                <a:ea typeface="ＭＳ Ｐゴシック" charset="0"/>
                <a:cs typeface="ＭＳ Ｐゴシック" charset="0"/>
              </a:defRPr>
            </a:lvl4pPr>
            <a:lvl5pPr marL="2057400" indent="-228600" eaLnBrk="0" hangingPunct="0">
              <a:defRPr sz="2400">
                <a:solidFill>
                  <a:schemeClr val="tx1"/>
                </a:solidFill>
                <a:latin typeface="Arial" charset="0"/>
                <a:ea typeface="ＭＳ Ｐゴシック" charset="0"/>
                <a:cs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9pPr>
          </a:lstStyle>
          <a:p>
            <a:fld id="{4035BA61-D38D-9E48-95A5-D55E547F7D52}" type="slidenum">
              <a:rPr lang="en-US" sz="1200"/>
              <a:pPr/>
              <a:t>17</a:t>
            </a:fld>
            <a:endParaRPr lang="en-US" sz="1200" dirty="0"/>
          </a:p>
        </p:txBody>
      </p:sp>
      <p:sp>
        <p:nvSpPr>
          <p:cNvPr id="7170" name="Rectangle 2"/>
          <p:cNvSpPr>
            <a:spLocks noGrp="1" noRot="1" noChangeAspect="1" noChangeArrowheads="1" noTextEdit="1"/>
          </p:cNvSpPr>
          <p:nvPr>
            <p:ph type="sldImg"/>
          </p:nvPr>
        </p:nvSpPr>
        <p:spPr>
          <a:ln/>
          <a:extLst/>
        </p:spPr>
      </p:sp>
      <p:sp>
        <p:nvSpPr>
          <p:cNvPr id="7171" name="Rectangle 3"/>
          <p:cNvSpPr>
            <a:spLocks noGrp="1" noChangeArrowheads="1"/>
          </p:cNvSpPr>
          <p:nvPr>
            <p:ph type="body" idx="1"/>
          </p:nvPr>
        </p:nvSpPr>
        <p:spPr/>
        <p:txBody>
          <a:bodyPr/>
          <a:lstStyle/>
          <a:p>
            <a:pPr eaLnBrk="1" hangingPunct="1">
              <a:defRPr/>
            </a:pPr>
            <a:endParaRPr lang="en-US" dirty="0">
              <a:cs typeface="+mn-cs"/>
            </a:endParaRPr>
          </a:p>
        </p:txBody>
      </p:sp>
    </p:spTree>
    <p:extLst>
      <p:ext uri="{BB962C8B-B14F-4D97-AF65-F5344CB8AC3E}">
        <p14:creationId xmlns:p14="http://schemas.microsoft.com/office/powerpoint/2010/main" val="1454933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noFill/>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cs typeface="ＭＳ Ｐゴシック" charset="0"/>
              </a:defRPr>
            </a:lvl2pPr>
            <a:lvl3pPr marL="1143000" indent="-228600" eaLnBrk="0" hangingPunct="0">
              <a:defRPr sz="2400">
                <a:solidFill>
                  <a:schemeClr val="tx1"/>
                </a:solidFill>
                <a:latin typeface="Arial" charset="0"/>
                <a:ea typeface="ＭＳ Ｐゴシック" charset="0"/>
                <a:cs typeface="ＭＳ Ｐゴシック" charset="0"/>
              </a:defRPr>
            </a:lvl3pPr>
            <a:lvl4pPr marL="1600200" indent="-228600" eaLnBrk="0" hangingPunct="0">
              <a:defRPr sz="2400">
                <a:solidFill>
                  <a:schemeClr val="tx1"/>
                </a:solidFill>
                <a:latin typeface="Arial" charset="0"/>
                <a:ea typeface="ＭＳ Ｐゴシック" charset="0"/>
                <a:cs typeface="ＭＳ Ｐゴシック" charset="0"/>
              </a:defRPr>
            </a:lvl4pPr>
            <a:lvl5pPr marL="2057400" indent="-228600" eaLnBrk="0" hangingPunct="0">
              <a:defRPr sz="2400">
                <a:solidFill>
                  <a:schemeClr val="tx1"/>
                </a:solidFill>
                <a:latin typeface="Arial" charset="0"/>
                <a:ea typeface="ＭＳ Ｐゴシック" charset="0"/>
                <a:cs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9pPr>
          </a:lstStyle>
          <a:p>
            <a:fld id="{847F632F-99E5-B249-BA6D-7C0FD5D4486B}" type="slidenum">
              <a:rPr lang="en-US" sz="1200"/>
              <a:pPr/>
              <a:t>18</a:t>
            </a:fld>
            <a:endParaRPr lang="en-US" sz="1200" dirty="0"/>
          </a:p>
        </p:txBody>
      </p:sp>
      <p:sp>
        <p:nvSpPr>
          <p:cNvPr id="7170" name="Rectangle 2"/>
          <p:cNvSpPr>
            <a:spLocks noGrp="1" noRot="1" noChangeAspect="1" noChangeArrowheads="1" noTextEdit="1"/>
          </p:cNvSpPr>
          <p:nvPr>
            <p:ph type="sldImg"/>
          </p:nvPr>
        </p:nvSpPr>
        <p:spPr>
          <a:ln/>
          <a:extLst/>
        </p:spPr>
      </p:sp>
      <p:sp>
        <p:nvSpPr>
          <p:cNvPr id="7171" name="Rectangle 3"/>
          <p:cNvSpPr>
            <a:spLocks noGrp="1" noChangeArrowheads="1"/>
          </p:cNvSpPr>
          <p:nvPr>
            <p:ph type="body" idx="1"/>
          </p:nvPr>
        </p:nvSpPr>
        <p:spPr/>
        <p:txBody>
          <a:bodyPr/>
          <a:lstStyle/>
          <a:p>
            <a:pPr eaLnBrk="1" hangingPunct="1">
              <a:defRPr/>
            </a:pPr>
            <a:endParaRPr lang="en-US" dirty="0">
              <a:cs typeface="+mn-cs"/>
            </a:endParaRPr>
          </a:p>
        </p:txBody>
      </p:sp>
    </p:spTree>
    <p:extLst>
      <p:ext uri="{BB962C8B-B14F-4D97-AF65-F5344CB8AC3E}">
        <p14:creationId xmlns:p14="http://schemas.microsoft.com/office/powerpoint/2010/main" val="24999455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noFill/>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cs typeface="ＭＳ Ｐゴシック" charset="0"/>
              </a:defRPr>
            </a:lvl2pPr>
            <a:lvl3pPr marL="1143000" indent="-228600" eaLnBrk="0" hangingPunct="0">
              <a:defRPr sz="2400">
                <a:solidFill>
                  <a:schemeClr val="tx1"/>
                </a:solidFill>
                <a:latin typeface="Arial" charset="0"/>
                <a:ea typeface="ＭＳ Ｐゴシック" charset="0"/>
                <a:cs typeface="ＭＳ Ｐゴシック" charset="0"/>
              </a:defRPr>
            </a:lvl3pPr>
            <a:lvl4pPr marL="1600200" indent="-228600" eaLnBrk="0" hangingPunct="0">
              <a:defRPr sz="2400">
                <a:solidFill>
                  <a:schemeClr val="tx1"/>
                </a:solidFill>
                <a:latin typeface="Arial" charset="0"/>
                <a:ea typeface="ＭＳ Ｐゴシック" charset="0"/>
                <a:cs typeface="ＭＳ Ｐゴシック" charset="0"/>
              </a:defRPr>
            </a:lvl4pPr>
            <a:lvl5pPr marL="2057400" indent="-228600" eaLnBrk="0" hangingPunct="0">
              <a:defRPr sz="2400">
                <a:solidFill>
                  <a:schemeClr val="tx1"/>
                </a:solidFill>
                <a:latin typeface="Arial" charset="0"/>
                <a:ea typeface="ＭＳ Ｐゴシック" charset="0"/>
                <a:cs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9pPr>
          </a:lstStyle>
          <a:p>
            <a:fld id="{91C160AA-DCCE-9943-A240-4E1F6161FA3C}" type="slidenum">
              <a:rPr lang="en-US" sz="1200"/>
              <a:pPr/>
              <a:t>19</a:t>
            </a:fld>
            <a:endParaRPr lang="en-US" sz="1200" dirty="0"/>
          </a:p>
        </p:txBody>
      </p:sp>
      <p:sp>
        <p:nvSpPr>
          <p:cNvPr id="7170" name="Rectangle 2"/>
          <p:cNvSpPr>
            <a:spLocks noGrp="1" noRot="1" noChangeAspect="1" noChangeArrowheads="1" noTextEdit="1"/>
          </p:cNvSpPr>
          <p:nvPr>
            <p:ph type="sldImg"/>
          </p:nvPr>
        </p:nvSpPr>
        <p:spPr>
          <a:ln/>
          <a:extLst/>
        </p:spPr>
      </p:sp>
      <p:sp>
        <p:nvSpPr>
          <p:cNvPr id="7171" name="Rectangle 3"/>
          <p:cNvSpPr>
            <a:spLocks noGrp="1" noChangeArrowheads="1"/>
          </p:cNvSpPr>
          <p:nvPr>
            <p:ph type="body" idx="1"/>
          </p:nvPr>
        </p:nvSpPr>
        <p:spPr/>
        <p:txBody>
          <a:bodyPr/>
          <a:lstStyle/>
          <a:p>
            <a:pPr eaLnBrk="1" hangingPunct="1">
              <a:defRPr/>
            </a:pPr>
            <a:endParaRPr lang="en-US" dirty="0">
              <a:cs typeface="+mn-cs"/>
            </a:endParaRPr>
          </a:p>
        </p:txBody>
      </p:sp>
    </p:spTree>
    <p:extLst>
      <p:ext uri="{BB962C8B-B14F-4D97-AF65-F5344CB8AC3E}">
        <p14:creationId xmlns:p14="http://schemas.microsoft.com/office/powerpoint/2010/main" val="31008060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noFill/>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cs typeface="ＭＳ Ｐゴシック" charset="0"/>
              </a:defRPr>
            </a:lvl2pPr>
            <a:lvl3pPr marL="1143000" indent="-228600" eaLnBrk="0" hangingPunct="0">
              <a:defRPr sz="2400">
                <a:solidFill>
                  <a:schemeClr val="tx1"/>
                </a:solidFill>
                <a:latin typeface="Arial" charset="0"/>
                <a:ea typeface="ＭＳ Ｐゴシック" charset="0"/>
                <a:cs typeface="ＭＳ Ｐゴシック" charset="0"/>
              </a:defRPr>
            </a:lvl3pPr>
            <a:lvl4pPr marL="1600200" indent="-228600" eaLnBrk="0" hangingPunct="0">
              <a:defRPr sz="2400">
                <a:solidFill>
                  <a:schemeClr val="tx1"/>
                </a:solidFill>
                <a:latin typeface="Arial" charset="0"/>
                <a:ea typeface="ＭＳ Ｐゴシック" charset="0"/>
                <a:cs typeface="ＭＳ Ｐゴシック" charset="0"/>
              </a:defRPr>
            </a:lvl4pPr>
            <a:lvl5pPr marL="2057400" indent="-228600" eaLnBrk="0" hangingPunct="0">
              <a:defRPr sz="2400">
                <a:solidFill>
                  <a:schemeClr val="tx1"/>
                </a:solidFill>
                <a:latin typeface="Arial" charset="0"/>
                <a:ea typeface="ＭＳ Ｐゴシック" charset="0"/>
                <a:cs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9pPr>
          </a:lstStyle>
          <a:p>
            <a:fld id="{47CBFE5D-BF77-3A41-B8B2-F6D0E58D3EB8}" type="slidenum">
              <a:rPr lang="en-US" sz="1200"/>
              <a:pPr/>
              <a:t>20</a:t>
            </a:fld>
            <a:endParaRPr lang="en-US" sz="1200" dirty="0"/>
          </a:p>
        </p:txBody>
      </p:sp>
      <p:sp>
        <p:nvSpPr>
          <p:cNvPr id="7170" name="Rectangle 2"/>
          <p:cNvSpPr>
            <a:spLocks noGrp="1" noRot="1" noChangeAspect="1" noChangeArrowheads="1" noTextEdit="1"/>
          </p:cNvSpPr>
          <p:nvPr>
            <p:ph type="sldImg"/>
          </p:nvPr>
        </p:nvSpPr>
        <p:spPr>
          <a:ln/>
          <a:extLst/>
        </p:spPr>
      </p:sp>
      <p:sp>
        <p:nvSpPr>
          <p:cNvPr id="7171" name="Rectangle 3"/>
          <p:cNvSpPr>
            <a:spLocks noGrp="1" noChangeArrowheads="1"/>
          </p:cNvSpPr>
          <p:nvPr>
            <p:ph type="body" idx="1"/>
          </p:nvPr>
        </p:nvSpPr>
        <p:spPr/>
        <p:txBody>
          <a:bodyPr/>
          <a:lstStyle/>
          <a:p>
            <a:pPr eaLnBrk="1" hangingPunct="1">
              <a:defRPr/>
            </a:pPr>
            <a:endParaRPr lang="en-US" dirty="0">
              <a:cs typeface="+mn-cs"/>
            </a:endParaRPr>
          </a:p>
        </p:txBody>
      </p:sp>
    </p:spTree>
    <p:extLst>
      <p:ext uri="{BB962C8B-B14F-4D97-AF65-F5344CB8AC3E}">
        <p14:creationId xmlns:p14="http://schemas.microsoft.com/office/powerpoint/2010/main" val="21336567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noFill/>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cs typeface="ＭＳ Ｐゴシック" charset="0"/>
              </a:defRPr>
            </a:lvl2pPr>
            <a:lvl3pPr marL="1143000" indent="-228600" eaLnBrk="0" hangingPunct="0">
              <a:defRPr sz="2400">
                <a:solidFill>
                  <a:schemeClr val="tx1"/>
                </a:solidFill>
                <a:latin typeface="Arial" charset="0"/>
                <a:ea typeface="ＭＳ Ｐゴシック" charset="0"/>
                <a:cs typeface="ＭＳ Ｐゴシック" charset="0"/>
              </a:defRPr>
            </a:lvl3pPr>
            <a:lvl4pPr marL="1600200" indent="-228600" eaLnBrk="0" hangingPunct="0">
              <a:defRPr sz="2400">
                <a:solidFill>
                  <a:schemeClr val="tx1"/>
                </a:solidFill>
                <a:latin typeface="Arial" charset="0"/>
                <a:ea typeface="ＭＳ Ｐゴシック" charset="0"/>
                <a:cs typeface="ＭＳ Ｐゴシック" charset="0"/>
              </a:defRPr>
            </a:lvl4pPr>
            <a:lvl5pPr marL="2057400" indent="-228600" eaLnBrk="0" hangingPunct="0">
              <a:defRPr sz="2400">
                <a:solidFill>
                  <a:schemeClr val="tx1"/>
                </a:solidFill>
                <a:latin typeface="Arial" charset="0"/>
                <a:ea typeface="ＭＳ Ｐゴシック" charset="0"/>
                <a:cs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9pPr>
          </a:lstStyle>
          <a:p>
            <a:fld id="{F8D509BE-57FA-2241-9586-D2A8BAED4D99}" type="slidenum">
              <a:rPr lang="en-US" sz="1200"/>
              <a:pPr/>
              <a:t>2</a:t>
            </a:fld>
            <a:endParaRPr lang="en-US" sz="1200" dirty="0"/>
          </a:p>
        </p:txBody>
      </p:sp>
      <p:sp>
        <p:nvSpPr>
          <p:cNvPr id="7170" name="Rectangle 2"/>
          <p:cNvSpPr>
            <a:spLocks noGrp="1" noRot="1" noChangeAspect="1" noChangeArrowheads="1" noTextEdit="1"/>
          </p:cNvSpPr>
          <p:nvPr>
            <p:ph type="sldImg"/>
          </p:nvPr>
        </p:nvSpPr>
        <p:spPr>
          <a:ln/>
          <a:extLst/>
        </p:spPr>
      </p:sp>
      <p:sp>
        <p:nvSpPr>
          <p:cNvPr id="7171" name="Rectangle 3"/>
          <p:cNvSpPr>
            <a:spLocks noGrp="1" noChangeArrowheads="1"/>
          </p:cNvSpPr>
          <p:nvPr>
            <p:ph type="body" idx="1"/>
          </p:nvPr>
        </p:nvSpPr>
        <p:spPr/>
        <p:txBody>
          <a:bodyPr/>
          <a:lstStyle/>
          <a:p>
            <a:pPr eaLnBrk="1" hangingPunct="1">
              <a:defRPr/>
            </a:pPr>
            <a:endParaRPr lang="en-US" dirty="0">
              <a:cs typeface="+mn-cs"/>
            </a:endParaRPr>
          </a:p>
        </p:txBody>
      </p:sp>
    </p:spTree>
    <p:extLst>
      <p:ext uri="{BB962C8B-B14F-4D97-AF65-F5344CB8AC3E}">
        <p14:creationId xmlns:p14="http://schemas.microsoft.com/office/powerpoint/2010/main" val="265428897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noFill/>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cs typeface="ＭＳ Ｐゴシック" charset="0"/>
              </a:defRPr>
            </a:lvl2pPr>
            <a:lvl3pPr marL="1143000" indent="-228600" eaLnBrk="0" hangingPunct="0">
              <a:defRPr sz="2400">
                <a:solidFill>
                  <a:schemeClr val="tx1"/>
                </a:solidFill>
                <a:latin typeface="Arial" charset="0"/>
                <a:ea typeface="ＭＳ Ｐゴシック" charset="0"/>
                <a:cs typeface="ＭＳ Ｐゴシック" charset="0"/>
              </a:defRPr>
            </a:lvl3pPr>
            <a:lvl4pPr marL="1600200" indent="-228600" eaLnBrk="0" hangingPunct="0">
              <a:defRPr sz="2400">
                <a:solidFill>
                  <a:schemeClr val="tx1"/>
                </a:solidFill>
                <a:latin typeface="Arial" charset="0"/>
                <a:ea typeface="ＭＳ Ｐゴシック" charset="0"/>
                <a:cs typeface="ＭＳ Ｐゴシック" charset="0"/>
              </a:defRPr>
            </a:lvl4pPr>
            <a:lvl5pPr marL="2057400" indent="-228600" eaLnBrk="0" hangingPunct="0">
              <a:defRPr sz="2400">
                <a:solidFill>
                  <a:schemeClr val="tx1"/>
                </a:solidFill>
                <a:latin typeface="Arial" charset="0"/>
                <a:ea typeface="ＭＳ Ｐゴシック" charset="0"/>
                <a:cs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9pPr>
          </a:lstStyle>
          <a:p>
            <a:fld id="{A7C3A142-3059-EC4A-A9C2-747588A1E7AC}" type="slidenum">
              <a:rPr lang="en-US" sz="1200"/>
              <a:pPr/>
              <a:t>21</a:t>
            </a:fld>
            <a:endParaRPr lang="en-US" sz="1200" dirty="0"/>
          </a:p>
        </p:txBody>
      </p:sp>
      <p:sp>
        <p:nvSpPr>
          <p:cNvPr id="7170" name="Rectangle 2"/>
          <p:cNvSpPr>
            <a:spLocks noGrp="1" noRot="1" noChangeAspect="1" noChangeArrowheads="1" noTextEdit="1"/>
          </p:cNvSpPr>
          <p:nvPr>
            <p:ph type="sldImg"/>
          </p:nvPr>
        </p:nvSpPr>
        <p:spPr>
          <a:ln/>
          <a:extLst/>
        </p:spPr>
      </p:sp>
      <p:sp>
        <p:nvSpPr>
          <p:cNvPr id="7171" name="Rectangle 3"/>
          <p:cNvSpPr>
            <a:spLocks noGrp="1" noChangeArrowheads="1"/>
          </p:cNvSpPr>
          <p:nvPr>
            <p:ph type="body" idx="1"/>
          </p:nvPr>
        </p:nvSpPr>
        <p:spPr/>
        <p:txBody>
          <a:bodyPr/>
          <a:lstStyle/>
          <a:p>
            <a:pPr eaLnBrk="1" hangingPunct="1">
              <a:defRPr/>
            </a:pPr>
            <a:endParaRPr lang="en-US" dirty="0">
              <a:cs typeface="+mn-cs"/>
            </a:endParaRPr>
          </a:p>
        </p:txBody>
      </p:sp>
    </p:spTree>
    <p:extLst>
      <p:ext uri="{BB962C8B-B14F-4D97-AF65-F5344CB8AC3E}">
        <p14:creationId xmlns:p14="http://schemas.microsoft.com/office/powerpoint/2010/main" val="73904541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noFill/>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cs typeface="ＭＳ Ｐゴシック" charset="0"/>
              </a:defRPr>
            </a:lvl2pPr>
            <a:lvl3pPr marL="1143000" indent="-228600" eaLnBrk="0" hangingPunct="0">
              <a:defRPr sz="2400">
                <a:solidFill>
                  <a:schemeClr val="tx1"/>
                </a:solidFill>
                <a:latin typeface="Arial" charset="0"/>
                <a:ea typeface="ＭＳ Ｐゴシック" charset="0"/>
                <a:cs typeface="ＭＳ Ｐゴシック" charset="0"/>
              </a:defRPr>
            </a:lvl3pPr>
            <a:lvl4pPr marL="1600200" indent="-228600" eaLnBrk="0" hangingPunct="0">
              <a:defRPr sz="2400">
                <a:solidFill>
                  <a:schemeClr val="tx1"/>
                </a:solidFill>
                <a:latin typeface="Arial" charset="0"/>
                <a:ea typeface="ＭＳ Ｐゴシック" charset="0"/>
                <a:cs typeface="ＭＳ Ｐゴシック" charset="0"/>
              </a:defRPr>
            </a:lvl4pPr>
            <a:lvl5pPr marL="2057400" indent="-228600" eaLnBrk="0" hangingPunct="0">
              <a:defRPr sz="2400">
                <a:solidFill>
                  <a:schemeClr val="tx1"/>
                </a:solidFill>
                <a:latin typeface="Arial" charset="0"/>
                <a:ea typeface="ＭＳ Ｐゴシック" charset="0"/>
                <a:cs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9pPr>
          </a:lstStyle>
          <a:p>
            <a:fld id="{9E5087BE-C6B2-594B-97A2-49A346098BB0}" type="slidenum">
              <a:rPr lang="en-US" sz="1200"/>
              <a:pPr/>
              <a:t>22</a:t>
            </a:fld>
            <a:endParaRPr lang="en-US" sz="1200" dirty="0"/>
          </a:p>
        </p:txBody>
      </p:sp>
      <p:sp>
        <p:nvSpPr>
          <p:cNvPr id="7170" name="Rectangle 2"/>
          <p:cNvSpPr>
            <a:spLocks noGrp="1" noRot="1" noChangeAspect="1" noChangeArrowheads="1" noTextEdit="1"/>
          </p:cNvSpPr>
          <p:nvPr>
            <p:ph type="sldImg"/>
          </p:nvPr>
        </p:nvSpPr>
        <p:spPr>
          <a:ln/>
          <a:extLst/>
        </p:spPr>
      </p:sp>
      <p:sp>
        <p:nvSpPr>
          <p:cNvPr id="7171" name="Rectangle 3"/>
          <p:cNvSpPr>
            <a:spLocks noGrp="1" noChangeArrowheads="1"/>
          </p:cNvSpPr>
          <p:nvPr>
            <p:ph type="body" idx="1"/>
          </p:nvPr>
        </p:nvSpPr>
        <p:spPr/>
        <p:txBody>
          <a:bodyPr/>
          <a:lstStyle/>
          <a:p>
            <a:pPr eaLnBrk="1" hangingPunct="1">
              <a:defRPr/>
            </a:pPr>
            <a:endParaRPr lang="en-US" dirty="0">
              <a:cs typeface="+mn-cs"/>
            </a:endParaRPr>
          </a:p>
        </p:txBody>
      </p:sp>
    </p:spTree>
    <p:extLst>
      <p:ext uri="{BB962C8B-B14F-4D97-AF65-F5344CB8AC3E}">
        <p14:creationId xmlns:p14="http://schemas.microsoft.com/office/powerpoint/2010/main" val="6701711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noFill/>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cs typeface="ＭＳ Ｐゴシック" charset="0"/>
              </a:defRPr>
            </a:lvl2pPr>
            <a:lvl3pPr marL="1143000" indent="-228600" eaLnBrk="0" hangingPunct="0">
              <a:defRPr sz="2400">
                <a:solidFill>
                  <a:schemeClr val="tx1"/>
                </a:solidFill>
                <a:latin typeface="Arial" charset="0"/>
                <a:ea typeface="ＭＳ Ｐゴシック" charset="0"/>
                <a:cs typeface="ＭＳ Ｐゴシック" charset="0"/>
              </a:defRPr>
            </a:lvl3pPr>
            <a:lvl4pPr marL="1600200" indent="-228600" eaLnBrk="0" hangingPunct="0">
              <a:defRPr sz="2400">
                <a:solidFill>
                  <a:schemeClr val="tx1"/>
                </a:solidFill>
                <a:latin typeface="Arial" charset="0"/>
                <a:ea typeface="ＭＳ Ｐゴシック" charset="0"/>
                <a:cs typeface="ＭＳ Ｐゴシック" charset="0"/>
              </a:defRPr>
            </a:lvl4pPr>
            <a:lvl5pPr marL="2057400" indent="-228600" eaLnBrk="0" hangingPunct="0">
              <a:defRPr sz="2400">
                <a:solidFill>
                  <a:schemeClr val="tx1"/>
                </a:solidFill>
                <a:latin typeface="Arial" charset="0"/>
                <a:ea typeface="ＭＳ Ｐゴシック" charset="0"/>
                <a:cs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9pPr>
          </a:lstStyle>
          <a:p>
            <a:fld id="{426B8EF7-A913-1E40-BFAD-C3FC85D25F05}" type="slidenum">
              <a:rPr lang="en-US" sz="1200"/>
              <a:pPr/>
              <a:t>23</a:t>
            </a:fld>
            <a:endParaRPr lang="en-US" sz="1200" dirty="0"/>
          </a:p>
        </p:txBody>
      </p:sp>
      <p:sp>
        <p:nvSpPr>
          <p:cNvPr id="7170" name="Rectangle 2"/>
          <p:cNvSpPr>
            <a:spLocks noGrp="1" noRot="1" noChangeAspect="1" noChangeArrowheads="1" noTextEdit="1"/>
          </p:cNvSpPr>
          <p:nvPr>
            <p:ph type="sldImg"/>
          </p:nvPr>
        </p:nvSpPr>
        <p:spPr>
          <a:ln/>
          <a:extLst/>
        </p:spPr>
      </p:sp>
      <p:sp>
        <p:nvSpPr>
          <p:cNvPr id="7171" name="Rectangle 3"/>
          <p:cNvSpPr>
            <a:spLocks noGrp="1" noChangeArrowheads="1"/>
          </p:cNvSpPr>
          <p:nvPr>
            <p:ph type="body" idx="1"/>
          </p:nvPr>
        </p:nvSpPr>
        <p:spPr/>
        <p:txBody>
          <a:bodyPr/>
          <a:lstStyle/>
          <a:p>
            <a:pPr eaLnBrk="1" hangingPunct="1">
              <a:defRPr/>
            </a:pPr>
            <a:endParaRPr lang="en-US" dirty="0">
              <a:cs typeface="+mn-cs"/>
            </a:endParaRPr>
          </a:p>
        </p:txBody>
      </p:sp>
    </p:spTree>
    <p:extLst>
      <p:ext uri="{BB962C8B-B14F-4D97-AF65-F5344CB8AC3E}">
        <p14:creationId xmlns:p14="http://schemas.microsoft.com/office/powerpoint/2010/main" val="415098509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noFill/>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cs typeface="ＭＳ Ｐゴシック" charset="0"/>
              </a:defRPr>
            </a:lvl2pPr>
            <a:lvl3pPr marL="1143000" indent="-228600" eaLnBrk="0" hangingPunct="0">
              <a:defRPr sz="2400">
                <a:solidFill>
                  <a:schemeClr val="tx1"/>
                </a:solidFill>
                <a:latin typeface="Arial" charset="0"/>
                <a:ea typeface="ＭＳ Ｐゴシック" charset="0"/>
                <a:cs typeface="ＭＳ Ｐゴシック" charset="0"/>
              </a:defRPr>
            </a:lvl3pPr>
            <a:lvl4pPr marL="1600200" indent="-228600" eaLnBrk="0" hangingPunct="0">
              <a:defRPr sz="2400">
                <a:solidFill>
                  <a:schemeClr val="tx1"/>
                </a:solidFill>
                <a:latin typeface="Arial" charset="0"/>
                <a:ea typeface="ＭＳ Ｐゴシック" charset="0"/>
                <a:cs typeface="ＭＳ Ｐゴシック" charset="0"/>
              </a:defRPr>
            </a:lvl4pPr>
            <a:lvl5pPr marL="2057400" indent="-228600" eaLnBrk="0" hangingPunct="0">
              <a:defRPr sz="2400">
                <a:solidFill>
                  <a:schemeClr val="tx1"/>
                </a:solidFill>
                <a:latin typeface="Arial" charset="0"/>
                <a:ea typeface="ＭＳ Ｐゴシック" charset="0"/>
                <a:cs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9pPr>
          </a:lstStyle>
          <a:p>
            <a:fld id="{F7AA48D6-1381-4247-9310-900A0A120983}" type="slidenum">
              <a:rPr lang="en-US" sz="1200"/>
              <a:pPr/>
              <a:t>24</a:t>
            </a:fld>
            <a:endParaRPr lang="en-US" sz="1200" dirty="0"/>
          </a:p>
        </p:txBody>
      </p:sp>
      <p:sp>
        <p:nvSpPr>
          <p:cNvPr id="7170" name="Rectangle 2"/>
          <p:cNvSpPr>
            <a:spLocks noGrp="1" noRot="1" noChangeAspect="1" noChangeArrowheads="1" noTextEdit="1"/>
          </p:cNvSpPr>
          <p:nvPr>
            <p:ph type="sldImg"/>
          </p:nvPr>
        </p:nvSpPr>
        <p:spPr>
          <a:ln/>
          <a:extLst/>
        </p:spPr>
      </p:sp>
      <p:sp>
        <p:nvSpPr>
          <p:cNvPr id="7171" name="Rectangle 3"/>
          <p:cNvSpPr>
            <a:spLocks noGrp="1" noChangeArrowheads="1"/>
          </p:cNvSpPr>
          <p:nvPr>
            <p:ph type="body" idx="1"/>
          </p:nvPr>
        </p:nvSpPr>
        <p:spPr/>
        <p:txBody>
          <a:bodyPr/>
          <a:lstStyle/>
          <a:p>
            <a:pPr eaLnBrk="1" hangingPunct="1">
              <a:defRPr/>
            </a:pPr>
            <a:endParaRPr lang="en-US" dirty="0">
              <a:cs typeface="+mn-cs"/>
            </a:endParaRPr>
          </a:p>
        </p:txBody>
      </p:sp>
    </p:spTree>
    <p:extLst>
      <p:ext uri="{BB962C8B-B14F-4D97-AF65-F5344CB8AC3E}">
        <p14:creationId xmlns:p14="http://schemas.microsoft.com/office/powerpoint/2010/main" val="53842322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noFill/>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cs typeface="ＭＳ Ｐゴシック" charset="0"/>
              </a:defRPr>
            </a:lvl2pPr>
            <a:lvl3pPr marL="1143000" indent="-228600" eaLnBrk="0" hangingPunct="0">
              <a:defRPr sz="2400">
                <a:solidFill>
                  <a:schemeClr val="tx1"/>
                </a:solidFill>
                <a:latin typeface="Arial" charset="0"/>
                <a:ea typeface="ＭＳ Ｐゴシック" charset="0"/>
                <a:cs typeface="ＭＳ Ｐゴシック" charset="0"/>
              </a:defRPr>
            </a:lvl3pPr>
            <a:lvl4pPr marL="1600200" indent="-228600" eaLnBrk="0" hangingPunct="0">
              <a:defRPr sz="2400">
                <a:solidFill>
                  <a:schemeClr val="tx1"/>
                </a:solidFill>
                <a:latin typeface="Arial" charset="0"/>
                <a:ea typeface="ＭＳ Ｐゴシック" charset="0"/>
                <a:cs typeface="ＭＳ Ｐゴシック" charset="0"/>
              </a:defRPr>
            </a:lvl4pPr>
            <a:lvl5pPr marL="2057400" indent="-228600" eaLnBrk="0" hangingPunct="0">
              <a:defRPr sz="2400">
                <a:solidFill>
                  <a:schemeClr val="tx1"/>
                </a:solidFill>
                <a:latin typeface="Arial" charset="0"/>
                <a:ea typeface="ＭＳ Ｐゴシック" charset="0"/>
                <a:cs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9pPr>
          </a:lstStyle>
          <a:p>
            <a:fld id="{32B0A470-5AA2-5F46-B875-8A8F16C9DB0A}" type="slidenum">
              <a:rPr lang="en-US" sz="1200"/>
              <a:pPr/>
              <a:t>25</a:t>
            </a:fld>
            <a:endParaRPr lang="en-US" sz="1200" dirty="0"/>
          </a:p>
        </p:txBody>
      </p:sp>
      <p:sp>
        <p:nvSpPr>
          <p:cNvPr id="7170" name="Rectangle 2"/>
          <p:cNvSpPr>
            <a:spLocks noGrp="1" noRot="1" noChangeAspect="1" noChangeArrowheads="1" noTextEdit="1"/>
          </p:cNvSpPr>
          <p:nvPr>
            <p:ph type="sldImg"/>
          </p:nvPr>
        </p:nvSpPr>
        <p:spPr>
          <a:ln/>
          <a:extLst/>
        </p:spPr>
      </p:sp>
      <p:sp>
        <p:nvSpPr>
          <p:cNvPr id="7171" name="Rectangle 3"/>
          <p:cNvSpPr>
            <a:spLocks noGrp="1" noChangeArrowheads="1"/>
          </p:cNvSpPr>
          <p:nvPr>
            <p:ph type="body" idx="1"/>
          </p:nvPr>
        </p:nvSpPr>
        <p:spPr/>
        <p:txBody>
          <a:bodyPr/>
          <a:lstStyle/>
          <a:p>
            <a:pPr eaLnBrk="1" hangingPunct="1">
              <a:defRPr/>
            </a:pPr>
            <a:endParaRPr lang="en-US" dirty="0">
              <a:cs typeface="+mn-cs"/>
            </a:endParaRPr>
          </a:p>
        </p:txBody>
      </p:sp>
    </p:spTree>
    <p:extLst>
      <p:ext uri="{BB962C8B-B14F-4D97-AF65-F5344CB8AC3E}">
        <p14:creationId xmlns:p14="http://schemas.microsoft.com/office/powerpoint/2010/main" val="197104554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noFill/>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cs typeface="ＭＳ Ｐゴシック" charset="0"/>
              </a:defRPr>
            </a:lvl2pPr>
            <a:lvl3pPr marL="1143000" indent="-228600" eaLnBrk="0" hangingPunct="0">
              <a:defRPr sz="2400">
                <a:solidFill>
                  <a:schemeClr val="tx1"/>
                </a:solidFill>
                <a:latin typeface="Arial" charset="0"/>
                <a:ea typeface="ＭＳ Ｐゴシック" charset="0"/>
                <a:cs typeface="ＭＳ Ｐゴシック" charset="0"/>
              </a:defRPr>
            </a:lvl3pPr>
            <a:lvl4pPr marL="1600200" indent="-228600" eaLnBrk="0" hangingPunct="0">
              <a:defRPr sz="2400">
                <a:solidFill>
                  <a:schemeClr val="tx1"/>
                </a:solidFill>
                <a:latin typeface="Arial" charset="0"/>
                <a:ea typeface="ＭＳ Ｐゴシック" charset="0"/>
                <a:cs typeface="ＭＳ Ｐゴシック" charset="0"/>
              </a:defRPr>
            </a:lvl4pPr>
            <a:lvl5pPr marL="2057400" indent="-228600" eaLnBrk="0" hangingPunct="0">
              <a:defRPr sz="2400">
                <a:solidFill>
                  <a:schemeClr val="tx1"/>
                </a:solidFill>
                <a:latin typeface="Arial" charset="0"/>
                <a:ea typeface="ＭＳ Ｐゴシック" charset="0"/>
                <a:cs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9pPr>
          </a:lstStyle>
          <a:p>
            <a:fld id="{20965781-17CE-0C4F-A3DF-5E3DEAAA638C}" type="slidenum">
              <a:rPr lang="en-US" sz="1200"/>
              <a:pPr/>
              <a:t>26</a:t>
            </a:fld>
            <a:endParaRPr lang="en-US" sz="1200" dirty="0"/>
          </a:p>
        </p:txBody>
      </p:sp>
      <p:sp>
        <p:nvSpPr>
          <p:cNvPr id="7170" name="Rectangle 2"/>
          <p:cNvSpPr>
            <a:spLocks noGrp="1" noRot="1" noChangeAspect="1" noChangeArrowheads="1" noTextEdit="1"/>
          </p:cNvSpPr>
          <p:nvPr>
            <p:ph type="sldImg"/>
          </p:nvPr>
        </p:nvSpPr>
        <p:spPr>
          <a:ln/>
          <a:extLst/>
        </p:spPr>
      </p:sp>
      <p:sp>
        <p:nvSpPr>
          <p:cNvPr id="7171" name="Rectangle 3"/>
          <p:cNvSpPr>
            <a:spLocks noGrp="1" noChangeArrowheads="1"/>
          </p:cNvSpPr>
          <p:nvPr>
            <p:ph type="body" idx="1"/>
          </p:nvPr>
        </p:nvSpPr>
        <p:spPr/>
        <p:txBody>
          <a:bodyPr/>
          <a:lstStyle/>
          <a:p>
            <a:pPr eaLnBrk="1" hangingPunct="1">
              <a:defRPr/>
            </a:pPr>
            <a:endParaRPr lang="en-US" dirty="0">
              <a:cs typeface="+mn-cs"/>
            </a:endParaRPr>
          </a:p>
        </p:txBody>
      </p:sp>
    </p:spTree>
    <p:extLst>
      <p:ext uri="{BB962C8B-B14F-4D97-AF65-F5344CB8AC3E}">
        <p14:creationId xmlns:p14="http://schemas.microsoft.com/office/powerpoint/2010/main" val="392676351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noFill/>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cs typeface="ＭＳ Ｐゴシック" charset="0"/>
              </a:defRPr>
            </a:lvl2pPr>
            <a:lvl3pPr marL="1143000" indent="-228600" eaLnBrk="0" hangingPunct="0">
              <a:defRPr sz="2400">
                <a:solidFill>
                  <a:schemeClr val="tx1"/>
                </a:solidFill>
                <a:latin typeface="Arial" charset="0"/>
                <a:ea typeface="ＭＳ Ｐゴシック" charset="0"/>
                <a:cs typeface="ＭＳ Ｐゴシック" charset="0"/>
              </a:defRPr>
            </a:lvl3pPr>
            <a:lvl4pPr marL="1600200" indent="-228600" eaLnBrk="0" hangingPunct="0">
              <a:defRPr sz="2400">
                <a:solidFill>
                  <a:schemeClr val="tx1"/>
                </a:solidFill>
                <a:latin typeface="Arial" charset="0"/>
                <a:ea typeface="ＭＳ Ｐゴシック" charset="0"/>
                <a:cs typeface="ＭＳ Ｐゴシック" charset="0"/>
              </a:defRPr>
            </a:lvl4pPr>
            <a:lvl5pPr marL="2057400" indent="-228600" eaLnBrk="0" hangingPunct="0">
              <a:defRPr sz="2400">
                <a:solidFill>
                  <a:schemeClr val="tx1"/>
                </a:solidFill>
                <a:latin typeface="Arial" charset="0"/>
                <a:ea typeface="ＭＳ Ｐゴシック" charset="0"/>
                <a:cs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9pPr>
          </a:lstStyle>
          <a:p>
            <a:fld id="{58148570-8124-234D-B94F-16AA2D1E66A0}" type="slidenum">
              <a:rPr lang="en-US" sz="1200"/>
              <a:pPr/>
              <a:t>27</a:t>
            </a:fld>
            <a:endParaRPr lang="en-US" sz="1200" dirty="0"/>
          </a:p>
        </p:txBody>
      </p:sp>
      <p:sp>
        <p:nvSpPr>
          <p:cNvPr id="7170" name="Rectangle 2"/>
          <p:cNvSpPr>
            <a:spLocks noGrp="1" noRot="1" noChangeAspect="1" noChangeArrowheads="1" noTextEdit="1"/>
          </p:cNvSpPr>
          <p:nvPr>
            <p:ph type="sldImg"/>
          </p:nvPr>
        </p:nvSpPr>
        <p:spPr>
          <a:ln/>
          <a:extLst/>
        </p:spPr>
      </p:sp>
      <p:sp>
        <p:nvSpPr>
          <p:cNvPr id="7171" name="Rectangle 3"/>
          <p:cNvSpPr>
            <a:spLocks noGrp="1" noChangeArrowheads="1"/>
          </p:cNvSpPr>
          <p:nvPr>
            <p:ph type="body" idx="1"/>
          </p:nvPr>
        </p:nvSpPr>
        <p:spPr/>
        <p:txBody>
          <a:bodyPr/>
          <a:lstStyle/>
          <a:p>
            <a:pPr eaLnBrk="1" hangingPunct="1">
              <a:defRPr/>
            </a:pPr>
            <a:endParaRPr lang="en-US" dirty="0">
              <a:cs typeface="+mn-cs"/>
            </a:endParaRPr>
          </a:p>
        </p:txBody>
      </p:sp>
    </p:spTree>
    <p:extLst>
      <p:ext uri="{BB962C8B-B14F-4D97-AF65-F5344CB8AC3E}">
        <p14:creationId xmlns:p14="http://schemas.microsoft.com/office/powerpoint/2010/main" val="110403097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noFill/>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cs typeface="ＭＳ Ｐゴシック" charset="0"/>
              </a:defRPr>
            </a:lvl2pPr>
            <a:lvl3pPr marL="1143000" indent="-228600" eaLnBrk="0" hangingPunct="0">
              <a:defRPr sz="2400">
                <a:solidFill>
                  <a:schemeClr val="tx1"/>
                </a:solidFill>
                <a:latin typeface="Arial" charset="0"/>
                <a:ea typeface="ＭＳ Ｐゴシック" charset="0"/>
                <a:cs typeface="ＭＳ Ｐゴシック" charset="0"/>
              </a:defRPr>
            </a:lvl3pPr>
            <a:lvl4pPr marL="1600200" indent="-228600" eaLnBrk="0" hangingPunct="0">
              <a:defRPr sz="2400">
                <a:solidFill>
                  <a:schemeClr val="tx1"/>
                </a:solidFill>
                <a:latin typeface="Arial" charset="0"/>
                <a:ea typeface="ＭＳ Ｐゴシック" charset="0"/>
                <a:cs typeface="ＭＳ Ｐゴシック" charset="0"/>
              </a:defRPr>
            </a:lvl4pPr>
            <a:lvl5pPr marL="2057400" indent="-228600" eaLnBrk="0" hangingPunct="0">
              <a:defRPr sz="2400">
                <a:solidFill>
                  <a:schemeClr val="tx1"/>
                </a:solidFill>
                <a:latin typeface="Arial" charset="0"/>
                <a:ea typeface="ＭＳ Ｐゴシック" charset="0"/>
                <a:cs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9pPr>
          </a:lstStyle>
          <a:p>
            <a:fld id="{B9488BA9-2CBA-5B41-A1FA-4490EC06039C}" type="slidenum">
              <a:rPr lang="en-US" sz="1200"/>
              <a:pPr/>
              <a:t>28</a:t>
            </a:fld>
            <a:endParaRPr lang="en-US" sz="1200" dirty="0"/>
          </a:p>
        </p:txBody>
      </p:sp>
      <p:sp>
        <p:nvSpPr>
          <p:cNvPr id="7170" name="Rectangle 2"/>
          <p:cNvSpPr>
            <a:spLocks noGrp="1" noRot="1" noChangeAspect="1" noChangeArrowheads="1" noTextEdit="1"/>
          </p:cNvSpPr>
          <p:nvPr>
            <p:ph type="sldImg"/>
          </p:nvPr>
        </p:nvSpPr>
        <p:spPr>
          <a:ln/>
          <a:extLst/>
        </p:spPr>
      </p:sp>
      <p:sp>
        <p:nvSpPr>
          <p:cNvPr id="7171" name="Rectangle 3"/>
          <p:cNvSpPr>
            <a:spLocks noGrp="1" noChangeArrowheads="1"/>
          </p:cNvSpPr>
          <p:nvPr>
            <p:ph type="body" idx="1"/>
          </p:nvPr>
        </p:nvSpPr>
        <p:spPr/>
        <p:txBody>
          <a:bodyPr/>
          <a:lstStyle/>
          <a:p>
            <a:pPr eaLnBrk="1" hangingPunct="1">
              <a:defRPr/>
            </a:pPr>
            <a:endParaRPr lang="en-US" dirty="0">
              <a:cs typeface="+mn-cs"/>
            </a:endParaRPr>
          </a:p>
        </p:txBody>
      </p:sp>
    </p:spTree>
    <p:extLst>
      <p:ext uri="{BB962C8B-B14F-4D97-AF65-F5344CB8AC3E}">
        <p14:creationId xmlns:p14="http://schemas.microsoft.com/office/powerpoint/2010/main" val="173632147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noFill/>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cs typeface="ＭＳ Ｐゴシック" charset="0"/>
              </a:defRPr>
            </a:lvl2pPr>
            <a:lvl3pPr marL="1143000" indent="-228600" eaLnBrk="0" hangingPunct="0">
              <a:defRPr sz="2400">
                <a:solidFill>
                  <a:schemeClr val="tx1"/>
                </a:solidFill>
                <a:latin typeface="Arial" charset="0"/>
                <a:ea typeface="ＭＳ Ｐゴシック" charset="0"/>
                <a:cs typeface="ＭＳ Ｐゴシック" charset="0"/>
              </a:defRPr>
            </a:lvl3pPr>
            <a:lvl4pPr marL="1600200" indent="-228600" eaLnBrk="0" hangingPunct="0">
              <a:defRPr sz="2400">
                <a:solidFill>
                  <a:schemeClr val="tx1"/>
                </a:solidFill>
                <a:latin typeface="Arial" charset="0"/>
                <a:ea typeface="ＭＳ Ｐゴシック" charset="0"/>
                <a:cs typeface="ＭＳ Ｐゴシック" charset="0"/>
              </a:defRPr>
            </a:lvl4pPr>
            <a:lvl5pPr marL="2057400" indent="-228600" eaLnBrk="0" hangingPunct="0">
              <a:defRPr sz="2400">
                <a:solidFill>
                  <a:schemeClr val="tx1"/>
                </a:solidFill>
                <a:latin typeface="Arial" charset="0"/>
                <a:ea typeface="ＭＳ Ｐゴシック" charset="0"/>
                <a:cs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9pPr>
          </a:lstStyle>
          <a:p>
            <a:fld id="{A71E1979-AA77-8A49-9EEC-A0A75167F0AF}" type="slidenum">
              <a:rPr lang="en-US" sz="1200"/>
              <a:pPr/>
              <a:t>29</a:t>
            </a:fld>
            <a:endParaRPr lang="en-US" sz="1200" dirty="0"/>
          </a:p>
        </p:txBody>
      </p:sp>
      <p:sp>
        <p:nvSpPr>
          <p:cNvPr id="7170" name="Rectangle 2"/>
          <p:cNvSpPr>
            <a:spLocks noGrp="1" noRot="1" noChangeAspect="1" noChangeArrowheads="1" noTextEdit="1"/>
          </p:cNvSpPr>
          <p:nvPr>
            <p:ph type="sldImg"/>
          </p:nvPr>
        </p:nvSpPr>
        <p:spPr>
          <a:ln/>
          <a:extLst/>
        </p:spPr>
      </p:sp>
      <p:sp>
        <p:nvSpPr>
          <p:cNvPr id="7171" name="Rectangle 3"/>
          <p:cNvSpPr>
            <a:spLocks noGrp="1" noChangeArrowheads="1"/>
          </p:cNvSpPr>
          <p:nvPr>
            <p:ph type="body" idx="1"/>
          </p:nvPr>
        </p:nvSpPr>
        <p:spPr/>
        <p:txBody>
          <a:bodyPr/>
          <a:lstStyle/>
          <a:p>
            <a:pPr eaLnBrk="1" hangingPunct="1">
              <a:defRPr/>
            </a:pPr>
            <a:endParaRPr lang="en-US" dirty="0">
              <a:cs typeface="+mn-cs"/>
            </a:endParaRPr>
          </a:p>
        </p:txBody>
      </p:sp>
    </p:spTree>
    <p:extLst>
      <p:ext uri="{BB962C8B-B14F-4D97-AF65-F5344CB8AC3E}">
        <p14:creationId xmlns:p14="http://schemas.microsoft.com/office/powerpoint/2010/main" val="341015982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noFill/>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cs typeface="ＭＳ Ｐゴシック" charset="0"/>
              </a:defRPr>
            </a:lvl2pPr>
            <a:lvl3pPr marL="1143000" indent="-228600" eaLnBrk="0" hangingPunct="0">
              <a:defRPr sz="2400">
                <a:solidFill>
                  <a:schemeClr val="tx1"/>
                </a:solidFill>
                <a:latin typeface="Arial" charset="0"/>
                <a:ea typeface="ＭＳ Ｐゴシック" charset="0"/>
                <a:cs typeface="ＭＳ Ｐゴシック" charset="0"/>
              </a:defRPr>
            </a:lvl3pPr>
            <a:lvl4pPr marL="1600200" indent="-228600" eaLnBrk="0" hangingPunct="0">
              <a:defRPr sz="2400">
                <a:solidFill>
                  <a:schemeClr val="tx1"/>
                </a:solidFill>
                <a:latin typeface="Arial" charset="0"/>
                <a:ea typeface="ＭＳ Ｐゴシック" charset="0"/>
                <a:cs typeface="ＭＳ Ｐゴシック" charset="0"/>
              </a:defRPr>
            </a:lvl4pPr>
            <a:lvl5pPr marL="2057400" indent="-228600" eaLnBrk="0" hangingPunct="0">
              <a:defRPr sz="2400">
                <a:solidFill>
                  <a:schemeClr val="tx1"/>
                </a:solidFill>
                <a:latin typeface="Arial" charset="0"/>
                <a:ea typeface="ＭＳ Ｐゴシック" charset="0"/>
                <a:cs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9pPr>
          </a:lstStyle>
          <a:p>
            <a:fld id="{0DBB0942-D897-A540-B58D-A6C850E74F94}" type="slidenum">
              <a:rPr lang="en-US" sz="1200"/>
              <a:pPr/>
              <a:t>30</a:t>
            </a:fld>
            <a:endParaRPr lang="en-US" sz="1200" dirty="0"/>
          </a:p>
        </p:txBody>
      </p:sp>
      <p:sp>
        <p:nvSpPr>
          <p:cNvPr id="7170" name="Rectangle 2"/>
          <p:cNvSpPr>
            <a:spLocks noGrp="1" noRot="1" noChangeAspect="1" noChangeArrowheads="1" noTextEdit="1"/>
          </p:cNvSpPr>
          <p:nvPr>
            <p:ph type="sldImg"/>
          </p:nvPr>
        </p:nvSpPr>
        <p:spPr>
          <a:ln/>
          <a:extLst/>
        </p:spPr>
      </p:sp>
      <p:sp>
        <p:nvSpPr>
          <p:cNvPr id="7171" name="Rectangle 3"/>
          <p:cNvSpPr>
            <a:spLocks noGrp="1" noChangeArrowheads="1"/>
          </p:cNvSpPr>
          <p:nvPr>
            <p:ph type="body" idx="1"/>
          </p:nvPr>
        </p:nvSpPr>
        <p:spPr/>
        <p:txBody>
          <a:bodyPr/>
          <a:lstStyle/>
          <a:p>
            <a:pPr eaLnBrk="1" hangingPunct="1">
              <a:defRPr/>
            </a:pPr>
            <a:endParaRPr lang="en-US" dirty="0">
              <a:cs typeface="+mn-cs"/>
            </a:endParaRPr>
          </a:p>
        </p:txBody>
      </p:sp>
    </p:spTree>
    <p:extLst>
      <p:ext uri="{BB962C8B-B14F-4D97-AF65-F5344CB8AC3E}">
        <p14:creationId xmlns:p14="http://schemas.microsoft.com/office/powerpoint/2010/main" val="11066140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noFill/>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cs typeface="ＭＳ Ｐゴシック" charset="0"/>
              </a:defRPr>
            </a:lvl2pPr>
            <a:lvl3pPr marL="1143000" indent="-228600" eaLnBrk="0" hangingPunct="0">
              <a:defRPr sz="2400">
                <a:solidFill>
                  <a:schemeClr val="tx1"/>
                </a:solidFill>
                <a:latin typeface="Arial" charset="0"/>
                <a:ea typeface="ＭＳ Ｐゴシック" charset="0"/>
                <a:cs typeface="ＭＳ Ｐゴシック" charset="0"/>
              </a:defRPr>
            </a:lvl3pPr>
            <a:lvl4pPr marL="1600200" indent="-228600" eaLnBrk="0" hangingPunct="0">
              <a:defRPr sz="2400">
                <a:solidFill>
                  <a:schemeClr val="tx1"/>
                </a:solidFill>
                <a:latin typeface="Arial" charset="0"/>
                <a:ea typeface="ＭＳ Ｐゴシック" charset="0"/>
                <a:cs typeface="ＭＳ Ｐゴシック" charset="0"/>
              </a:defRPr>
            </a:lvl4pPr>
            <a:lvl5pPr marL="2057400" indent="-228600" eaLnBrk="0" hangingPunct="0">
              <a:defRPr sz="2400">
                <a:solidFill>
                  <a:schemeClr val="tx1"/>
                </a:solidFill>
                <a:latin typeface="Arial" charset="0"/>
                <a:ea typeface="ＭＳ Ｐゴシック" charset="0"/>
                <a:cs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9pPr>
          </a:lstStyle>
          <a:p>
            <a:fld id="{6D34B583-FD46-9A4E-8050-24DAB8D89A71}" type="slidenum">
              <a:rPr lang="en-US" sz="1200"/>
              <a:pPr/>
              <a:t>3</a:t>
            </a:fld>
            <a:endParaRPr lang="en-US" sz="1200" dirty="0"/>
          </a:p>
        </p:txBody>
      </p:sp>
      <p:sp>
        <p:nvSpPr>
          <p:cNvPr id="7170" name="Rectangle 2"/>
          <p:cNvSpPr>
            <a:spLocks noGrp="1" noRot="1" noChangeAspect="1" noChangeArrowheads="1" noTextEdit="1"/>
          </p:cNvSpPr>
          <p:nvPr>
            <p:ph type="sldImg"/>
          </p:nvPr>
        </p:nvSpPr>
        <p:spPr>
          <a:ln/>
          <a:extLst/>
        </p:spPr>
      </p:sp>
      <p:sp>
        <p:nvSpPr>
          <p:cNvPr id="7171" name="Rectangle 3"/>
          <p:cNvSpPr>
            <a:spLocks noGrp="1" noChangeArrowheads="1"/>
          </p:cNvSpPr>
          <p:nvPr>
            <p:ph type="body" idx="1"/>
          </p:nvPr>
        </p:nvSpPr>
        <p:spPr/>
        <p:txBody>
          <a:bodyPr/>
          <a:lstStyle/>
          <a:p>
            <a:pPr eaLnBrk="1" hangingPunct="1">
              <a:defRPr/>
            </a:pPr>
            <a:endParaRPr lang="en-US" dirty="0">
              <a:cs typeface="+mn-cs"/>
            </a:endParaRPr>
          </a:p>
        </p:txBody>
      </p:sp>
    </p:spTree>
    <p:extLst>
      <p:ext uri="{BB962C8B-B14F-4D97-AF65-F5344CB8AC3E}">
        <p14:creationId xmlns:p14="http://schemas.microsoft.com/office/powerpoint/2010/main" val="297920592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noFill/>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cs typeface="ＭＳ Ｐゴシック" charset="0"/>
              </a:defRPr>
            </a:lvl2pPr>
            <a:lvl3pPr marL="1143000" indent="-228600" eaLnBrk="0" hangingPunct="0">
              <a:defRPr sz="2400">
                <a:solidFill>
                  <a:schemeClr val="tx1"/>
                </a:solidFill>
                <a:latin typeface="Arial" charset="0"/>
                <a:ea typeface="ＭＳ Ｐゴシック" charset="0"/>
                <a:cs typeface="ＭＳ Ｐゴシック" charset="0"/>
              </a:defRPr>
            </a:lvl3pPr>
            <a:lvl4pPr marL="1600200" indent="-228600" eaLnBrk="0" hangingPunct="0">
              <a:defRPr sz="2400">
                <a:solidFill>
                  <a:schemeClr val="tx1"/>
                </a:solidFill>
                <a:latin typeface="Arial" charset="0"/>
                <a:ea typeface="ＭＳ Ｐゴシック" charset="0"/>
                <a:cs typeface="ＭＳ Ｐゴシック" charset="0"/>
              </a:defRPr>
            </a:lvl4pPr>
            <a:lvl5pPr marL="2057400" indent="-228600" eaLnBrk="0" hangingPunct="0">
              <a:defRPr sz="2400">
                <a:solidFill>
                  <a:schemeClr val="tx1"/>
                </a:solidFill>
                <a:latin typeface="Arial" charset="0"/>
                <a:ea typeface="ＭＳ Ｐゴシック" charset="0"/>
                <a:cs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9pPr>
          </a:lstStyle>
          <a:p>
            <a:fld id="{F3C2C19A-1ADC-914D-8F5C-81EA74118BB0}" type="slidenum">
              <a:rPr lang="en-US" sz="1200"/>
              <a:pPr/>
              <a:t>31</a:t>
            </a:fld>
            <a:endParaRPr lang="en-US" sz="1200" dirty="0"/>
          </a:p>
        </p:txBody>
      </p:sp>
      <p:sp>
        <p:nvSpPr>
          <p:cNvPr id="7170" name="Rectangle 2"/>
          <p:cNvSpPr>
            <a:spLocks noGrp="1" noRot="1" noChangeAspect="1" noChangeArrowheads="1" noTextEdit="1"/>
          </p:cNvSpPr>
          <p:nvPr>
            <p:ph type="sldImg"/>
          </p:nvPr>
        </p:nvSpPr>
        <p:spPr>
          <a:ln/>
          <a:extLst/>
        </p:spPr>
      </p:sp>
      <p:sp>
        <p:nvSpPr>
          <p:cNvPr id="7171" name="Rectangle 3"/>
          <p:cNvSpPr>
            <a:spLocks noGrp="1" noChangeArrowheads="1"/>
          </p:cNvSpPr>
          <p:nvPr>
            <p:ph type="body" idx="1"/>
          </p:nvPr>
        </p:nvSpPr>
        <p:spPr/>
        <p:txBody>
          <a:bodyPr/>
          <a:lstStyle/>
          <a:p>
            <a:pPr eaLnBrk="1" hangingPunct="1">
              <a:defRPr/>
            </a:pPr>
            <a:endParaRPr lang="en-US" dirty="0">
              <a:cs typeface="+mn-cs"/>
            </a:endParaRPr>
          </a:p>
        </p:txBody>
      </p:sp>
    </p:spTree>
    <p:extLst>
      <p:ext uri="{BB962C8B-B14F-4D97-AF65-F5344CB8AC3E}">
        <p14:creationId xmlns:p14="http://schemas.microsoft.com/office/powerpoint/2010/main" val="269984502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noFill/>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cs typeface="ＭＳ Ｐゴシック" charset="0"/>
              </a:defRPr>
            </a:lvl2pPr>
            <a:lvl3pPr marL="1143000" indent="-228600" eaLnBrk="0" hangingPunct="0">
              <a:defRPr sz="2400">
                <a:solidFill>
                  <a:schemeClr val="tx1"/>
                </a:solidFill>
                <a:latin typeface="Arial" charset="0"/>
                <a:ea typeface="ＭＳ Ｐゴシック" charset="0"/>
                <a:cs typeface="ＭＳ Ｐゴシック" charset="0"/>
              </a:defRPr>
            </a:lvl3pPr>
            <a:lvl4pPr marL="1600200" indent="-228600" eaLnBrk="0" hangingPunct="0">
              <a:defRPr sz="2400">
                <a:solidFill>
                  <a:schemeClr val="tx1"/>
                </a:solidFill>
                <a:latin typeface="Arial" charset="0"/>
                <a:ea typeface="ＭＳ Ｐゴシック" charset="0"/>
                <a:cs typeface="ＭＳ Ｐゴシック" charset="0"/>
              </a:defRPr>
            </a:lvl4pPr>
            <a:lvl5pPr marL="2057400" indent="-228600" eaLnBrk="0" hangingPunct="0">
              <a:defRPr sz="2400">
                <a:solidFill>
                  <a:schemeClr val="tx1"/>
                </a:solidFill>
                <a:latin typeface="Arial" charset="0"/>
                <a:ea typeface="ＭＳ Ｐゴシック" charset="0"/>
                <a:cs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9pPr>
          </a:lstStyle>
          <a:p>
            <a:fld id="{2B56C912-4A98-6849-AB50-E80AB923F326}" type="slidenum">
              <a:rPr lang="en-US" sz="1200"/>
              <a:pPr/>
              <a:t>32</a:t>
            </a:fld>
            <a:endParaRPr lang="en-US" sz="1200" dirty="0"/>
          </a:p>
        </p:txBody>
      </p:sp>
      <p:sp>
        <p:nvSpPr>
          <p:cNvPr id="7170" name="Rectangle 2"/>
          <p:cNvSpPr>
            <a:spLocks noGrp="1" noRot="1" noChangeAspect="1" noChangeArrowheads="1" noTextEdit="1"/>
          </p:cNvSpPr>
          <p:nvPr>
            <p:ph type="sldImg"/>
          </p:nvPr>
        </p:nvSpPr>
        <p:spPr>
          <a:ln/>
          <a:extLst/>
        </p:spPr>
      </p:sp>
      <p:sp>
        <p:nvSpPr>
          <p:cNvPr id="7171" name="Rectangle 3"/>
          <p:cNvSpPr>
            <a:spLocks noGrp="1" noChangeArrowheads="1"/>
          </p:cNvSpPr>
          <p:nvPr>
            <p:ph type="body" idx="1"/>
          </p:nvPr>
        </p:nvSpPr>
        <p:spPr/>
        <p:txBody>
          <a:bodyPr/>
          <a:lstStyle/>
          <a:p>
            <a:pPr eaLnBrk="1" hangingPunct="1">
              <a:defRPr/>
            </a:pPr>
            <a:endParaRPr lang="en-US" dirty="0">
              <a:cs typeface="+mn-cs"/>
            </a:endParaRPr>
          </a:p>
        </p:txBody>
      </p:sp>
    </p:spTree>
    <p:extLst>
      <p:ext uri="{BB962C8B-B14F-4D97-AF65-F5344CB8AC3E}">
        <p14:creationId xmlns:p14="http://schemas.microsoft.com/office/powerpoint/2010/main" val="172967735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noFill/>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cs typeface="ＭＳ Ｐゴシック" charset="0"/>
              </a:defRPr>
            </a:lvl2pPr>
            <a:lvl3pPr marL="1143000" indent="-228600" eaLnBrk="0" hangingPunct="0">
              <a:defRPr sz="2400">
                <a:solidFill>
                  <a:schemeClr val="tx1"/>
                </a:solidFill>
                <a:latin typeface="Arial" charset="0"/>
                <a:ea typeface="ＭＳ Ｐゴシック" charset="0"/>
                <a:cs typeface="ＭＳ Ｐゴシック" charset="0"/>
              </a:defRPr>
            </a:lvl3pPr>
            <a:lvl4pPr marL="1600200" indent="-228600" eaLnBrk="0" hangingPunct="0">
              <a:defRPr sz="2400">
                <a:solidFill>
                  <a:schemeClr val="tx1"/>
                </a:solidFill>
                <a:latin typeface="Arial" charset="0"/>
                <a:ea typeface="ＭＳ Ｐゴシック" charset="0"/>
                <a:cs typeface="ＭＳ Ｐゴシック" charset="0"/>
              </a:defRPr>
            </a:lvl4pPr>
            <a:lvl5pPr marL="2057400" indent="-228600" eaLnBrk="0" hangingPunct="0">
              <a:defRPr sz="2400">
                <a:solidFill>
                  <a:schemeClr val="tx1"/>
                </a:solidFill>
                <a:latin typeface="Arial" charset="0"/>
                <a:ea typeface="ＭＳ Ｐゴシック" charset="0"/>
                <a:cs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9pPr>
          </a:lstStyle>
          <a:p>
            <a:fld id="{10806AD2-9196-494B-B28E-F9647FCB2F59}" type="slidenum">
              <a:rPr lang="en-US" sz="1200"/>
              <a:pPr/>
              <a:t>33</a:t>
            </a:fld>
            <a:endParaRPr lang="en-US" sz="1200" dirty="0"/>
          </a:p>
        </p:txBody>
      </p:sp>
      <p:sp>
        <p:nvSpPr>
          <p:cNvPr id="7170" name="Rectangle 2"/>
          <p:cNvSpPr>
            <a:spLocks noGrp="1" noRot="1" noChangeAspect="1" noChangeArrowheads="1" noTextEdit="1"/>
          </p:cNvSpPr>
          <p:nvPr>
            <p:ph type="sldImg"/>
          </p:nvPr>
        </p:nvSpPr>
        <p:spPr>
          <a:ln/>
          <a:extLst/>
        </p:spPr>
      </p:sp>
      <p:sp>
        <p:nvSpPr>
          <p:cNvPr id="7171" name="Rectangle 3"/>
          <p:cNvSpPr>
            <a:spLocks noGrp="1" noChangeArrowheads="1"/>
          </p:cNvSpPr>
          <p:nvPr>
            <p:ph type="body" idx="1"/>
          </p:nvPr>
        </p:nvSpPr>
        <p:spPr/>
        <p:txBody>
          <a:bodyPr/>
          <a:lstStyle/>
          <a:p>
            <a:pPr eaLnBrk="1" hangingPunct="1">
              <a:defRPr/>
            </a:pPr>
            <a:endParaRPr lang="en-US" dirty="0">
              <a:cs typeface="+mn-cs"/>
            </a:endParaRPr>
          </a:p>
        </p:txBody>
      </p:sp>
    </p:spTree>
    <p:extLst>
      <p:ext uri="{BB962C8B-B14F-4D97-AF65-F5344CB8AC3E}">
        <p14:creationId xmlns:p14="http://schemas.microsoft.com/office/powerpoint/2010/main" val="288906974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noFill/>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cs typeface="ＭＳ Ｐゴシック" charset="0"/>
              </a:defRPr>
            </a:lvl2pPr>
            <a:lvl3pPr marL="1143000" indent="-228600" eaLnBrk="0" hangingPunct="0">
              <a:defRPr sz="2400">
                <a:solidFill>
                  <a:schemeClr val="tx1"/>
                </a:solidFill>
                <a:latin typeface="Arial" charset="0"/>
                <a:ea typeface="ＭＳ Ｐゴシック" charset="0"/>
                <a:cs typeface="ＭＳ Ｐゴシック" charset="0"/>
              </a:defRPr>
            </a:lvl3pPr>
            <a:lvl4pPr marL="1600200" indent="-228600" eaLnBrk="0" hangingPunct="0">
              <a:defRPr sz="2400">
                <a:solidFill>
                  <a:schemeClr val="tx1"/>
                </a:solidFill>
                <a:latin typeface="Arial" charset="0"/>
                <a:ea typeface="ＭＳ Ｐゴシック" charset="0"/>
                <a:cs typeface="ＭＳ Ｐゴシック" charset="0"/>
              </a:defRPr>
            </a:lvl4pPr>
            <a:lvl5pPr marL="2057400" indent="-228600" eaLnBrk="0" hangingPunct="0">
              <a:defRPr sz="2400">
                <a:solidFill>
                  <a:schemeClr val="tx1"/>
                </a:solidFill>
                <a:latin typeface="Arial" charset="0"/>
                <a:ea typeface="ＭＳ Ｐゴシック" charset="0"/>
                <a:cs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9pPr>
          </a:lstStyle>
          <a:p>
            <a:fld id="{2F53CFAD-7322-8540-A96B-7C8C8BC96062}" type="slidenum">
              <a:rPr lang="en-US" sz="1200"/>
              <a:pPr/>
              <a:t>34</a:t>
            </a:fld>
            <a:endParaRPr lang="en-US" sz="1200" dirty="0"/>
          </a:p>
        </p:txBody>
      </p:sp>
      <p:sp>
        <p:nvSpPr>
          <p:cNvPr id="7170" name="Rectangle 2"/>
          <p:cNvSpPr>
            <a:spLocks noGrp="1" noRot="1" noChangeAspect="1" noChangeArrowheads="1" noTextEdit="1"/>
          </p:cNvSpPr>
          <p:nvPr>
            <p:ph type="sldImg"/>
          </p:nvPr>
        </p:nvSpPr>
        <p:spPr>
          <a:ln/>
          <a:extLst/>
        </p:spPr>
      </p:sp>
      <p:sp>
        <p:nvSpPr>
          <p:cNvPr id="7171" name="Rectangle 3"/>
          <p:cNvSpPr>
            <a:spLocks noGrp="1" noChangeArrowheads="1"/>
          </p:cNvSpPr>
          <p:nvPr>
            <p:ph type="body" idx="1"/>
          </p:nvPr>
        </p:nvSpPr>
        <p:spPr/>
        <p:txBody>
          <a:bodyPr/>
          <a:lstStyle/>
          <a:p>
            <a:pPr eaLnBrk="1" hangingPunct="1">
              <a:defRPr/>
            </a:pPr>
            <a:endParaRPr lang="en-US" dirty="0">
              <a:cs typeface="+mn-cs"/>
            </a:endParaRPr>
          </a:p>
        </p:txBody>
      </p:sp>
    </p:spTree>
    <p:extLst>
      <p:ext uri="{BB962C8B-B14F-4D97-AF65-F5344CB8AC3E}">
        <p14:creationId xmlns:p14="http://schemas.microsoft.com/office/powerpoint/2010/main" val="350584720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noFill/>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cs typeface="ＭＳ Ｐゴシック" charset="0"/>
              </a:defRPr>
            </a:lvl2pPr>
            <a:lvl3pPr marL="1143000" indent="-228600" eaLnBrk="0" hangingPunct="0">
              <a:defRPr sz="2400">
                <a:solidFill>
                  <a:schemeClr val="tx1"/>
                </a:solidFill>
                <a:latin typeface="Arial" charset="0"/>
                <a:ea typeface="ＭＳ Ｐゴシック" charset="0"/>
                <a:cs typeface="ＭＳ Ｐゴシック" charset="0"/>
              </a:defRPr>
            </a:lvl3pPr>
            <a:lvl4pPr marL="1600200" indent="-228600" eaLnBrk="0" hangingPunct="0">
              <a:defRPr sz="2400">
                <a:solidFill>
                  <a:schemeClr val="tx1"/>
                </a:solidFill>
                <a:latin typeface="Arial" charset="0"/>
                <a:ea typeface="ＭＳ Ｐゴシック" charset="0"/>
                <a:cs typeface="ＭＳ Ｐゴシック" charset="0"/>
              </a:defRPr>
            </a:lvl4pPr>
            <a:lvl5pPr marL="2057400" indent="-228600" eaLnBrk="0" hangingPunct="0">
              <a:defRPr sz="2400">
                <a:solidFill>
                  <a:schemeClr val="tx1"/>
                </a:solidFill>
                <a:latin typeface="Arial" charset="0"/>
                <a:ea typeface="ＭＳ Ｐゴシック" charset="0"/>
                <a:cs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9pPr>
          </a:lstStyle>
          <a:p>
            <a:fld id="{A22F9273-15C9-6B42-8B6B-F1C118BF035D}" type="slidenum">
              <a:rPr lang="en-US" sz="1200"/>
              <a:pPr/>
              <a:t>35</a:t>
            </a:fld>
            <a:endParaRPr lang="en-US" sz="1200" dirty="0"/>
          </a:p>
        </p:txBody>
      </p:sp>
      <p:sp>
        <p:nvSpPr>
          <p:cNvPr id="7170" name="Rectangle 2"/>
          <p:cNvSpPr>
            <a:spLocks noGrp="1" noRot="1" noChangeAspect="1" noChangeArrowheads="1" noTextEdit="1"/>
          </p:cNvSpPr>
          <p:nvPr>
            <p:ph type="sldImg"/>
          </p:nvPr>
        </p:nvSpPr>
        <p:spPr>
          <a:ln/>
          <a:extLst/>
        </p:spPr>
      </p:sp>
      <p:sp>
        <p:nvSpPr>
          <p:cNvPr id="7171" name="Rectangle 3"/>
          <p:cNvSpPr>
            <a:spLocks noGrp="1" noChangeArrowheads="1"/>
          </p:cNvSpPr>
          <p:nvPr>
            <p:ph type="body" idx="1"/>
          </p:nvPr>
        </p:nvSpPr>
        <p:spPr/>
        <p:txBody>
          <a:bodyPr/>
          <a:lstStyle/>
          <a:p>
            <a:pPr eaLnBrk="1" hangingPunct="1">
              <a:defRPr/>
            </a:pPr>
            <a:endParaRPr lang="en-US" dirty="0">
              <a:cs typeface="+mn-cs"/>
            </a:endParaRPr>
          </a:p>
        </p:txBody>
      </p:sp>
    </p:spTree>
    <p:extLst>
      <p:ext uri="{BB962C8B-B14F-4D97-AF65-F5344CB8AC3E}">
        <p14:creationId xmlns:p14="http://schemas.microsoft.com/office/powerpoint/2010/main" val="142362462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noFill/>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cs typeface="ＭＳ Ｐゴシック" charset="0"/>
              </a:defRPr>
            </a:lvl2pPr>
            <a:lvl3pPr marL="1143000" indent="-228600" eaLnBrk="0" hangingPunct="0">
              <a:defRPr sz="2400">
                <a:solidFill>
                  <a:schemeClr val="tx1"/>
                </a:solidFill>
                <a:latin typeface="Arial" charset="0"/>
                <a:ea typeface="ＭＳ Ｐゴシック" charset="0"/>
                <a:cs typeface="ＭＳ Ｐゴシック" charset="0"/>
              </a:defRPr>
            </a:lvl3pPr>
            <a:lvl4pPr marL="1600200" indent="-228600" eaLnBrk="0" hangingPunct="0">
              <a:defRPr sz="2400">
                <a:solidFill>
                  <a:schemeClr val="tx1"/>
                </a:solidFill>
                <a:latin typeface="Arial" charset="0"/>
                <a:ea typeface="ＭＳ Ｐゴシック" charset="0"/>
                <a:cs typeface="ＭＳ Ｐゴシック" charset="0"/>
              </a:defRPr>
            </a:lvl4pPr>
            <a:lvl5pPr marL="2057400" indent="-228600" eaLnBrk="0" hangingPunct="0">
              <a:defRPr sz="2400">
                <a:solidFill>
                  <a:schemeClr val="tx1"/>
                </a:solidFill>
                <a:latin typeface="Arial" charset="0"/>
                <a:ea typeface="ＭＳ Ｐゴシック" charset="0"/>
                <a:cs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9pPr>
          </a:lstStyle>
          <a:p>
            <a:fld id="{7ABB1496-CB2D-404B-B521-49C41011DF8C}" type="slidenum">
              <a:rPr lang="en-US" sz="1200"/>
              <a:pPr/>
              <a:t>36</a:t>
            </a:fld>
            <a:endParaRPr lang="en-US" sz="1200" dirty="0"/>
          </a:p>
        </p:txBody>
      </p:sp>
      <p:sp>
        <p:nvSpPr>
          <p:cNvPr id="7170" name="Rectangle 2"/>
          <p:cNvSpPr>
            <a:spLocks noGrp="1" noRot="1" noChangeAspect="1" noChangeArrowheads="1" noTextEdit="1"/>
          </p:cNvSpPr>
          <p:nvPr>
            <p:ph type="sldImg"/>
          </p:nvPr>
        </p:nvSpPr>
        <p:spPr>
          <a:ln/>
          <a:extLst/>
        </p:spPr>
      </p:sp>
      <p:sp>
        <p:nvSpPr>
          <p:cNvPr id="7171" name="Rectangle 3"/>
          <p:cNvSpPr>
            <a:spLocks noGrp="1" noChangeArrowheads="1"/>
          </p:cNvSpPr>
          <p:nvPr>
            <p:ph type="body" idx="1"/>
          </p:nvPr>
        </p:nvSpPr>
        <p:spPr/>
        <p:txBody>
          <a:bodyPr/>
          <a:lstStyle/>
          <a:p>
            <a:pPr eaLnBrk="1" hangingPunct="1">
              <a:defRPr/>
            </a:pPr>
            <a:endParaRPr lang="en-US" dirty="0">
              <a:cs typeface="+mn-cs"/>
            </a:endParaRPr>
          </a:p>
        </p:txBody>
      </p:sp>
    </p:spTree>
    <p:extLst>
      <p:ext uri="{BB962C8B-B14F-4D97-AF65-F5344CB8AC3E}">
        <p14:creationId xmlns:p14="http://schemas.microsoft.com/office/powerpoint/2010/main" val="29131333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noFill/>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cs typeface="ＭＳ Ｐゴシック" charset="0"/>
              </a:defRPr>
            </a:lvl2pPr>
            <a:lvl3pPr marL="1143000" indent="-228600" eaLnBrk="0" hangingPunct="0">
              <a:defRPr sz="2400">
                <a:solidFill>
                  <a:schemeClr val="tx1"/>
                </a:solidFill>
                <a:latin typeface="Arial" charset="0"/>
                <a:ea typeface="ＭＳ Ｐゴシック" charset="0"/>
                <a:cs typeface="ＭＳ Ｐゴシック" charset="0"/>
              </a:defRPr>
            </a:lvl3pPr>
            <a:lvl4pPr marL="1600200" indent="-228600" eaLnBrk="0" hangingPunct="0">
              <a:defRPr sz="2400">
                <a:solidFill>
                  <a:schemeClr val="tx1"/>
                </a:solidFill>
                <a:latin typeface="Arial" charset="0"/>
                <a:ea typeface="ＭＳ Ｐゴシック" charset="0"/>
                <a:cs typeface="ＭＳ Ｐゴシック" charset="0"/>
              </a:defRPr>
            </a:lvl4pPr>
            <a:lvl5pPr marL="2057400" indent="-228600" eaLnBrk="0" hangingPunct="0">
              <a:defRPr sz="2400">
                <a:solidFill>
                  <a:schemeClr val="tx1"/>
                </a:solidFill>
                <a:latin typeface="Arial" charset="0"/>
                <a:ea typeface="ＭＳ Ｐゴシック" charset="0"/>
                <a:cs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9pPr>
          </a:lstStyle>
          <a:p>
            <a:fld id="{8701F957-74D6-8A4E-B7E6-2CF6833D2827}" type="slidenum">
              <a:rPr lang="en-US" sz="1200"/>
              <a:pPr/>
              <a:t>4</a:t>
            </a:fld>
            <a:endParaRPr lang="en-US" sz="1200" dirty="0"/>
          </a:p>
        </p:txBody>
      </p:sp>
      <p:sp>
        <p:nvSpPr>
          <p:cNvPr id="7170" name="Rectangle 2"/>
          <p:cNvSpPr>
            <a:spLocks noGrp="1" noRot="1" noChangeAspect="1" noChangeArrowheads="1" noTextEdit="1"/>
          </p:cNvSpPr>
          <p:nvPr>
            <p:ph type="sldImg"/>
          </p:nvPr>
        </p:nvSpPr>
        <p:spPr>
          <a:ln/>
          <a:extLst/>
        </p:spPr>
      </p:sp>
      <p:sp>
        <p:nvSpPr>
          <p:cNvPr id="7171" name="Rectangle 3"/>
          <p:cNvSpPr>
            <a:spLocks noGrp="1" noChangeArrowheads="1"/>
          </p:cNvSpPr>
          <p:nvPr>
            <p:ph type="body" idx="1"/>
          </p:nvPr>
        </p:nvSpPr>
        <p:spPr/>
        <p:txBody>
          <a:bodyPr/>
          <a:lstStyle/>
          <a:p>
            <a:pPr eaLnBrk="1" hangingPunct="1">
              <a:defRPr/>
            </a:pPr>
            <a:endParaRPr lang="en-US" dirty="0">
              <a:cs typeface="+mn-cs"/>
            </a:endParaRPr>
          </a:p>
        </p:txBody>
      </p:sp>
    </p:spTree>
    <p:extLst>
      <p:ext uri="{BB962C8B-B14F-4D97-AF65-F5344CB8AC3E}">
        <p14:creationId xmlns:p14="http://schemas.microsoft.com/office/powerpoint/2010/main" val="13023320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noFill/>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cs typeface="ＭＳ Ｐゴシック" charset="0"/>
              </a:defRPr>
            </a:lvl2pPr>
            <a:lvl3pPr marL="1143000" indent="-228600" eaLnBrk="0" hangingPunct="0">
              <a:defRPr sz="2400">
                <a:solidFill>
                  <a:schemeClr val="tx1"/>
                </a:solidFill>
                <a:latin typeface="Arial" charset="0"/>
                <a:ea typeface="ＭＳ Ｐゴシック" charset="0"/>
                <a:cs typeface="ＭＳ Ｐゴシック" charset="0"/>
              </a:defRPr>
            </a:lvl3pPr>
            <a:lvl4pPr marL="1600200" indent="-228600" eaLnBrk="0" hangingPunct="0">
              <a:defRPr sz="2400">
                <a:solidFill>
                  <a:schemeClr val="tx1"/>
                </a:solidFill>
                <a:latin typeface="Arial" charset="0"/>
                <a:ea typeface="ＭＳ Ｐゴシック" charset="0"/>
                <a:cs typeface="ＭＳ Ｐゴシック" charset="0"/>
              </a:defRPr>
            </a:lvl4pPr>
            <a:lvl5pPr marL="2057400" indent="-228600" eaLnBrk="0" hangingPunct="0">
              <a:defRPr sz="2400">
                <a:solidFill>
                  <a:schemeClr val="tx1"/>
                </a:solidFill>
                <a:latin typeface="Arial" charset="0"/>
                <a:ea typeface="ＭＳ Ｐゴシック" charset="0"/>
                <a:cs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9pPr>
          </a:lstStyle>
          <a:p>
            <a:fld id="{6B86A499-0268-EA4C-B5D3-682AC716D4D3}" type="slidenum">
              <a:rPr lang="en-US" sz="1200"/>
              <a:pPr/>
              <a:t>5</a:t>
            </a:fld>
            <a:endParaRPr lang="en-US" sz="1200" dirty="0"/>
          </a:p>
        </p:txBody>
      </p:sp>
      <p:sp>
        <p:nvSpPr>
          <p:cNvPr id="7170" name="Rectangle 2"/>
          <p:cNvSpPr>
            <a:spLocks noGrp="1" noRot="1" noChangeAspect="1" noChangeArrowheads="1" noTextEdit="1"/>
          </p:cNvSpPr>
          <p:nvPr>
            <p:ph type="sldImg"/>
          </p:nvPr>
        </p:nvSpPr>
        <p:spPr>
          <a:ln/>
          <a:extLst/>
        </p:spPr>
      </p:sp>
      <p:sp>
        <p:nvSpPr>
          <p:cNvPr id="7171" name="Rectangle 3"/>
          <p:cNvSpPr>
            <a:spLocks noGrp="1" noChangeArrowheads="1"/>
          </p:cNvSpPr>
          <p:nvPr>
            <p:ph type="body" idx="1"/>
          </p:nvPr>
        </p:nvSpPr>
        <p:spPr/>
        <p:txBody>
          <a:bodyPr/>
          <a:lstStyle/>
          <a:p>
            <a:pPr eaLnBrk="1" hangingPunct="1">
              <a:defRPr/>
            </a:pPr>
            <a:endParaRPr lang="en-US" dirty="0">
              <a:cs typeface="+mn-cs"/>
            </a:endParaRPr>
          </a:p>
        </p:txBody>
      </p:sp>
    </p:spTree>
    <p:extLst>
      <p:ext uri="{BB962C8B-B14F-4D97-AF65-F5344CB8AC3E}">
        <p14:creationId xmlns:p14="http://schemas.microsoft.com/office/powerpoint/2010/main" val="6368065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noFill/>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cs typeface="ＭＳ Ｐゴシック" charset="0"/>
              </a:defRPr>
            </a:lvl2pPr>
            <a:lvl3pPr marL="1143000" indent="-228600" eaLnBrk="0" hangingPunct="0">
              <a:defRPr sz="2400">
                <a:solidFill>
                  <a:schemeClr val="tx1"/>
                </a:solidFill>
                <a:latin typeface="Arial" charset="0"/>
                <a:ea typeface="ＭＳ Ｐゴシック" charset="0"/>
                <a:cs typeface="ＭＳ Ｐゴシック" charset="0"/>
              </a:defRPr>
            </a:lvl3pPr>
            <a:lvl4pPr marL="1600200" indent="-228600" eaLnBrk="0" hangingPunct="0">
              <a:defRPr sz="2400">
                <a:solidFill>
                  <a:schemeClr val="tx1"/>
                </a:solidFill>
                <a:latin typeface="Arial" charset="0"/>
                <a:ea typeface="ＭＳ Ｐゴシック" charset="0"/>
                <a:cs typeface="ＭＳ Ｐゴシック" charset="0"/>
              </a:defRPr>
            </a:lvl4pPr>
            <a:lvl5pPr marL="2057400" indent="-228600" eaLnBrk="0" hangingPunct="0">
              <a:defRPr sz="2400">
                <a:solidFill>
                  <a:schemeClr val="tx1"/>
                </a:solidFill>
                <a:latin typeface="Arial" charset="0"/>
                <a:ea typeface="ＭＳ Ｐゴシック" charset="0"/>
                <a:cs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9pPr>
          </a:lstStyle>
          <a:p>
            <a:fld id="{285B2A1B-9328-EF45-980F-BFCBA417551B}" type="slidenum">
              <a:rPr lang="en-US" sz="1200"/>
              <a:pPr/>
              <a:t>6</a:t>
            </a:fld>
            <a:endParaRPr lang="en-US" sz="1200" dirty="0"/>
          </a:p>
        </p:txBody>
      </p:sp>
      <p:sp>
        <p:nvSpPr>
          <p:cNvPr id="7170" name="Rectangle 2"/>
          <p:cNvSpPr>
            <a:spLocks noGrp="1" noRot="1" noChangeAspect="1" noChangeArrowheads="1" noTextEdit="1"/>
          </p:cNvSpPr>
          <p:nvPr>
            <p:ph type="sldImg"/>
          </p:nvPr>
        </p:nvSpPr>
        <p:spPr>
          <a:ln/>
          <a:extLst/>
        </p:spPr>
      </p:sp>
      <p:sp>
        <p:nvSpPr>
          <p:cNvPr id="7171" name="Rectangle 3"/>
          <p:cNvSpPr>
            <a:spLocks noGrp="1" noChangeArrowheads="1"/>
          </p:cNvSpPr>
          <p:nvPr>
            <p:ph type="body" idx="1"/>
          </p:nvPr>
        </p:nvSpPr>
        <p:spPr/>
        <p:txBody>
          <a:bodyPr/>
          <a:lstStyle/>
          <a:p>
            <a:pPr eaLnBrk="1" hangingPunct="1">
              <a:defRPr/>
            </a:pPr>
            <a:endParaRPr lang="en-US" dirty="0">
              <a:cs typeface="+mn-cs"/>
            </a:endParaRPr>
          </a:p>
        </p:txBody>
      </p:sp>
    </p:spTree>
    <p:extLst>
      <p:ext uri="{BB962C8B-B14F-4D97-AF65-F5344CB8AC3E}">
        <p14:creationId xmlns:p14="http://schemas.microsoft.com/office/powerpoint/2010/main" val="23133292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noFill/>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cs typeface="ＭＳ Ｐゴシック" charset="0"/>
              </a:defRPr>
            </a:lvl2pPr>
            <a:lvl3pPr marL="1143000" indent="-228600" eaLnBrk="0" hangingPunct="0">
              <a:defRPr sz="2400">
                <a:solidFill>
                  <a:schemeClr val="tx1"/>
                </a:solidFill>
                <a:latin typeface="Arial" charset="0"/>
                <a:ea typeface="ＭＳ Ｐゴシック" charset="0"/>
                <a:cs typeface="ＭＳ Ｐゴシック" charset="0"/>
              </a:defRPr>
            </a:lvl3pPr>
            <a:lvl4pPr marL="1600200" indent="-228600" eaLnBrk="0" hangingPunct="0">
              <a:defRPr sz="2400">
                <a:solidFill>
                  <a:schemeClr val="tx1"/>
                </a:solidFill>
                <a:latin typeface="Arial" charset="0"/>
                <a:ea typeface="ＭＳ Ｐゴシック" charset="0"/>
                <a:cs typeface="ＭＳ Ｐゴシック" charset="0"/>
              </a:defRPr>
            </a:lvl4pPr>
            <a:lvl5pPr marL="2057400" indent="-228600" eaLnBrk="0" hangingPunct="0">
              <a:defRPr sz="2400">
                <a:solidFill>
                  <a:schemeClr val="tx1"/>
                </a:solidFill>
                <a:latin typeface="Arial" charset="0"/>
                <a:ea typeface="ＭＳ Ｐゴシック" charset="0"/>
                <a:cs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9pPr>
          </a:lstStyle>
          <a:p>
            <a:fld id="{426606A8-0A37-D248-8C2A-DF0340C9DEC9}" type="slidenum">
              <a:rPr lang="en-US" sz="1200"/>
              <a:pPr/>
              <a:t>7</a:t>
            </a:fld>
            <a:endParaRPr lang="en-US" sz="1200" dirty="0"/>
          </a:p>
        </p:txBody>
      </p:sp>
      <p:sp>
        <p:nvSpPr>
          <p:cNvPr id="7170" name="Rectangle 2"/>
          <p:cNvSpPr>
            <a:spLocks noGrp="1" noRot="1" noChangeAspect="1" noChangeArrowheads="1" noTextEdit="1"/>
          </p:cNvSpPr>
          <p:nvPr>
            <p:ph type="sldImg"/>
          </p:nvPr>
        </p:nvSpPr>
        <p:spPr>
          <a:ln/>
          <a:extLst/>
        </p:spPr>
      </p:sp>
      <p:sp>
        <p:nvSpPr>
          <p:cNvPr id="7171" name="Rectangle 3"/>
          <p:cNvSpPr>
            <a:spLocks noGrp="1" noChangeArrowheads="1"/>
          </p:cNvSpPr>
          <p:nvPr>
            <p:ph type="body" idx="1"/>
          </p:nvPr>
        </p:nvSpPr>
        <p:spPr/>
        <p:txBody>
          <a:bodyPr/>
          <a:lstStyle/>
          <a:p>
            <a:pPr eaLnBrk="1" hangingPunct="1">
              <a:defRPr/>
            </a:pPr>
            <a:endParaRPr lang="en-US" dirty="0">
              <a:cs typeface="+mn-cs"/>
            </a:endParaRPr>
          </a:p>
        </p:txBody>
      </p:sp>
    </p:spTree>
    <p:extLst>
      <p:ext uri="{BB962C8B-B14F-4D97-AF65-F5344CB8AC3E}">
        <p14:creationId xmlns:p14="http://schemas.microsoft.com/office/powerpoint/2010/main" val="7441129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noFill/>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cs typeface="ＭＳ Ｐゴシック" charset="0"/>
              </a:defRPr>
            </a:lvl2pPr>
            <a:lvl3pPr marL="1143000" indent="-228600" eaLnBrk="0" hangingPunct="0">
              <a:defRPr sz="2400">
                <a:solidFill>
                  <a:schemeClr val="tx1"/>
                </a:solidFill>
                <a:latin typeface="Arial" charset="0"/>
                <a:ea typeface="ＭＳ Ｐゴシック" charset="0"/>
                <a:cs typeface="ＭＳ Ｐゴシック" charset="0"/>
              </a:defRPr>
            </a:lvl3pPr>
            <a:lvl4pPr marL="1600200" indent="-228600" eaLnBrk="0" hangingPunct="0">
              <a:defRPr sz="2400">
                <a:solidFill>
                  <a:schemeClr val="tx1"/>
                </a:solidFill>
                <a:latin typeface="Arial" charset="0"/>
                <a:ea typeface="ＭＳ Ｐゴシック" charset="0"/>
                <a:cs typeface="ＭＳ Ｐゴシック" charset="0"/>
              </a:defRPr>
            </a:lvl4pPr>
            <a:lvl5pPr marL="2057400" indent="-228600" eaLnBrk="0" hangingPunct="0">
              <a:defRPr sz="2400">
                <a:solidFill>
                  <a:schemeClr val="tx1"/>
                </a:solidFill>
                <a:latin typeface="Arial" charset="0"/>
                <a:ea typeface="ＭＳ Ｐゴシック" charset="0"/>
                <a:cs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9pPr>
          </a:lstStyle>
          <a:p>
            <a:fld id="{84E57B43-3053-7142-86DB-0AF5F7DFDDED}" type="slidenum">
              <a:rPr lang="en-US" sz="1200"/>
              <a:pPr/>
              <a:t>8</a:t>
            </a:fld>
            <a:endParaRPr lang="en-US" sz="1200" dirty="0"/>
          </a:p>
        </p:txBody>
      </p:sp>
      <p:sp>
        <p:nvSpPr>
          <p:cNvPr id="7170" name="Rectangle 2"/>
          <p:cNvSpPr>
            <a:spLocks noGrp="1" noRot="1" noChangeAspect="1" noChangeArrowheads="1" noTextEdit="1"/>
          </p:cNvSpPr>
          <p:nvPr>
            <p:ph type="sldImg"/>
          </p:nvPr>
        </p:nvSpPr>
        <p:spPr>
          <a:ln/>
          <a:extLst/>
        </p:spPr>
      </p:sp>
      <p:sp>
        <p:nvSpPr>
          <p:cNvPr id="7171" name="Rectangle 3"/>
          <p:cNvSpPr>
            <a:spLocks noGrp="1" noChangeArrowheads="1"/>
          </p:cNvSpPr>
          <p:nvPr>
            <p:ph type="body" idx="1"/>
          </p:nvPr>
        </p:nvSpPr>
        <p:spPr/>
        <p:txBody>
          <a:bodyPr/>
          <a:lstStyle/>
          <a:p>
            <a:pPr eaLnBrk="1" hangingPunct="1">
              <a:defRPr/>
            </a:pPr>
            <a:endParaRPr lang="en-US" dirty="0">
              <a:cs typeface="+mn-cs"/>
            </a:endParaRPr>
          </a:p>
        </p:txBody>
      </p:sp>
    </p:spTree>
    <p:extLst>
      <p:ext uri="{BB962C8B-B14F-4D97-AF65-F5344CB8AC3E}">
        <p14:creationId xmlns:p14="http://schemas.microsoft.com/office/powerpoint/2010/main" val="17631817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noFill/>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cs typeface="ＭＳ Ｐゴシック" charset="0"/>
              </a:defRPr>
            </a:lvl2pPr>
            <a:lvl3pPr marL="1143000" indent="-228600" eaLnBrk="0" hangingPunct="0">
              <a:defRPr sz="2400">
                <a:solidFill>
                  <a:schemeClr val="tx1"/>
                </a:solidFill>
                <a:latin typeface="Arial" charset="0"/>
                <a:ea typeface="ＭＳ Ｐゴシック" charset="0"/>
                <a:cs typeface="ＭＳ Ｐゴシック" charset="0"/>
              </a:defRPr>
            </a:lvl3pPr>
            <a:lvl4pPr marL="1600200" indent="-228600" eaLnBrk="0" hangingPunct="0">
              <a:defRPr sz="2400">
                <a:solidFill>
                  <a:schemeClr val="tx1"/>
                </a:solidFill>
                <a:latin typeface="Arial" charset="0"/>
                <a:ea typeface="ＭＳ Ｐゴシック" charset="0"/>
                <a:cs typeface="ＭＳ Ｐゴシック" charset="0"/>
              </a:defRPr>
            </a:lvl4pPr>
            <a:lvl5pPr marL="2057400" indent="-228600" eaLnBrk="0" hangingPunct="0">
              <a:defRPr sz="2400">
                <a:solidFill>
                  <a:schemeClr val="tx1"/>
                </a:solidFill>
                <a:latin typeface="Arial" charset="0"/>
                <a:ea typeface="ＭＳ Ｐゴシック" charset="0"/>
                <a:cs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9pPr>
          </a:lstStyle>
          <a:p>
            <a:fld id="{01ECAE6E-45C3-924B-856A-867B2911F5C7}" type="slidenum">
              <a:rPr lang="en-US" sz="1200"/>
              <a:pPr/>
              <a:t>9</a:t>
            </a:fld>
            <a:endParaRPr lang="en-US" sz="1200" dirty="0"/>
          </a:p>
        </p:txBody>
      </p:sp>
      <p:sp>
        <p:nvSpPr>
          <p:cNvPr id="7170" name="Rectangle 2"/>
          <p:cNvSpPr>
            <a:spLocks noGrp="1" noRot="1" noChangeAspect="1" noChangeArrowheads="1" noTextEdit="1"/>
          </p:cNvSpPr>
          <p:nvPr>
            <p:ph type="sldImg"/>
          </p:nvPr>
        </p:nvSpPr>
        <p:spPr>
          <a:ln/>
          <a:extLst/>
        </p:spPr>
      </p:sp>
      <p:sp>
        <p:nvSpPr>
          <p:cNvPr id="7171" name="Rectangle 3"/>
          <p:cNvSpPr>
            <a:spLocks noGrp="1" noChangeArrowheads="1"/>
          </p:cNvSpPr>
          <p:nvPr>
            <p:ph type="body" idx="1"/>
          </p:nvPr>
        </p:nvSpPr>
        <p:spPr/>
        <p:txBody>
          <a:bodyPr/>
          <a:lstStyle/>
          <a:p>
            <a:pPr eaLnBrk="1" hangingPunct="1">
              <a:defRPr/>
            </a:pPr>
            <a:endParaRPr lang="en-US" dirty="0">
              <a:cs typeface="+mn-cs"/>
            </a:endParaRPr>
          </a:p>
        </p:txBody>
      </p:sp>
    </p:spTree>
    <p:extLst>
      <p:ext uri="{BB962C8B-B14F-4D97-AF65-F5344CB8AC3E}">
        <p14:creationId xmlns:p14="http://schemas.microsoft.com/office/powerpoint/2010/main" val="289218258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4098" name="Rectangle 2"/>
          <p:cNvSpPr>
            <a:spLocks noGrp="1" noChangeArrowheads="1"/>
          </p:cNvSpPr>
          <p:nvPr>
            <p:ph type="ctrTitle"/>
          </p:nvPr>
        </p:nvSpPr>
        <p:spPr>
          <a:xfrm>
            <a:off x="365125" y="3124200"/>
            <a:ext cx="6569075" cy="579438"/>
          </a:xfrm>
          <a:extLst>
            <a:ext uri="{909E8E84-426E-40dd-AFC4-6F175D3DCCD1}">
              <a14:hiddenFill xmlns="" xmlns:a14="http://schemas.microsoft.com/office/drawing/2010/main">
                <a:solidFill>
                  <a:schemeClr val="accent1"/>
                </a:solidFill>
              </a14:hiddenFill>
            </a:ext>
          </a:extLst>
        </p:spPr>
        <p:txBody>
          <a:bodyPr lIns="91440"/>
          <a:lstStyle>
            <a:lvl1pPr>
              <a:defRPr>
                <a:solidFill>
                  <a:schemeClr val="tx1"/>
                </a:solidFill>
              </a:defRPr>
            </a:lvl1pPr>
          </a:lstStyle>
          <a:p>
            <a:pPr lvl="0"/>
            <a:r>
              <a:rPr lang="en-US" noProof="0" smtClean="0"/>
              <a:t>Click to edit Master title style</a:t>
            </a:r>
          </a:p>
        </p:txBody>
      </p:sp>
      <p:sp>
        <p:nvSpPr>
          <p:cNvPr id="4099" name="Rectangle 3"/>
          <p:cNvSpPr>
            <a:spLocks noGrp="1" noChangeArrowheads="1"/>
          </p:cNvSpPr>
          <p:nvPr>
            <p:ph type="subTitle" idx="1"/>
          </p:nvPr>
        </p:nvSpPr>
        <p:spPr>
          <a:xfrm>
            <a:off x="365125" y="4860925"/>
            <a:ext cx="6569075" cy="396875"/>
          </a:xfrm>
        </p:spPr>
        <p:txBody>
          <a:bodyPr>
            <a:spAutoFit/>
          </a:bodyPr>
          <a:lstStyle>
            <a:lvl1pPr marL="0" indent="0">
              <a:buFontTx/>
              <a:buNone/>
              <a:defRPr sz="2000"/>
            </a:lvl1pPr>
          </a:lstStyle>
          <a:p>
            <a:pPr lvl="0"/>
            <a:r>
              <a:rPr lang="en-US" noProof="0" smtClean="0"/>
              <a:t>Click to edit Master subtitle style</a:t>
            </a:r>
          </a:p>
        </p:txBody>
      </p:sp>
      <p:sp>
        <p:nvSpPr>
          <p:cNvPr id="4101" name="Rectangle 5"/>
          <p:cNvSpPr>
            <a:spLocks noChangeArrowheads="1"/>
          </p:cNvSpPr>
          <p:nvPr/>
        </p:nvSpPr>
        <p:spPr bwMode="auto">
          <a:xfrm>
            <a:off x="-6350" y="0"/>
            <a:ext cx="9162288" cy="609600"/>
          </a:xfrm>
          <a:prstGeom prst="rect">
            <a:avLst/>
          </a:prstGeom>
          <a:solidFill>
            <a:srgbClr val="3D6832"/>
          </a:solidFill>
          <a:ln>
            <a:noFill/>
          </a:ln>
          <a:effectLst/>
          <a:extLst/>
        </p:spPr>
        <p:txBody>
          <a:bodyPr wrap="none" anchor="ctr"/>
          <a:lstStyle/>
          <a:p>
            <a:pPr algn="ctr"/>
            <a:endParaRPr lang="en-US" dirty="0">
              <a:solidFill>
                <a:schemeClr val="accent1"/>
              </a:solidFill>
            </a:endParaRPr>
          </a:p>
        </p:txBody>
      </p:sp>
      <p:sp>
        <p:nvSpPr>
          <p:cNvPr id="4102" name="Text Box 6"/>
          <p:cNvSpPr txBox="1">
            <a:spLocks noChangeArrowheads="1"/>
          </p:cNvSpPr>
          <p:nvPr/>
        </p:nvSpPr>
        <p:spPr bwMode="auto">
          <a:xfrm>
            <a:off x="365125" y="44450"/>
            <a:ext cx="8001000" cy="5191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1" hangingPunct="1">
              <a:spcBef>
                <a:spcPct val="50000"/>
              </a:spcBef>
            </a:pPr>
            <a:r>
              <a:rPr lang="en-US" sz="2800" dirty="0">
                <a:solidFill>
                  <a:schemeClr val="bg1"/>
                </a:solidFill>
              </a:rPr>
              <a:t>Chapter </a:t>
            </a:r>
            <a:r>
              <a:rPr lang="en-US" sz="2800" dirty="0" smtClean="0">
                <a:solidFill>
                  <a:schemeClr val="bg1"/>
                </a:solidFill>
              </a:rPr>
              <a:t>6 </a:t>
            </a:r>
            <a:r>
              <a:rPr lang="en-US" sz="2800" dirty="0">
                <a:solidFill>
                  <a:schemeClr val="bg1"/>
                </a:solidFill>
              </a:rPr>
              <a:t>Lecture</a:t>
            </a:r>
          </a:p>
        </p:txBody>
      </p:sp>
      <p:sp>
        <p:nvSpPr>
          <p:cNvPr id="4113" name="Rectangle 17"/>
          <p:cNvSpPr>
            <a:spLocks noGrp="1" noChangeArrowheads="1"/>
          </p:cNvSpPr>
          <p:nvPr>
            <p:ph type="ftr" sz="quarter" idx="3"/>
          </p:nvPr>
        </p:nvSpPr>
        <p:spPr/>
        <p:txBody>
          <a:bodyPr/>
          <a:lstStyle>
            <a:lvl1pPr>
              <a:defRPr/>
            </a:lvl1pPr>
          </a:lstStyle>
          <a:p>
            <a:r>
              <a:rPr lang="en-GB" dirty="0"/>
              <a:t>© 2014 Pearson Education, Inc.</a:t>
            </a:r>
          </a:p>
        </p:txBody>
      </p:sp>
      <p:sp>
        <p:nvSpPr>
          <p:cNvPr id="4121" name="Text Box 25"/>
          <p:cNvSpPr txBox="1">
            <a:spLocks noChangeArrowheads="1"/>
          </p:cNvSpPr>
          <p:nvPr userDrawn="1"/>
        </p:nvSpPr>
        <p:spPr bwMode="auto">
          <a:xfrm>
            <a:off x="88900" y="635000"/>
            <a:ext cx="8905875" cy="58477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r" eaLnBrk="1" hangingPunct="1">
              <a:lnSpc>
                <a:spcPct val="100000"/>
              </a:lnSpc>
            </a:pPr>
            <a:r>
              <a:rPr lang="en-US" sz="3200" b="1" dirty="0" smtClean="0"/>
              <a:t>Pearson</a:t>
            </a:r>
            <a:r>
              <a:rPr lang="en-US" sz="3200" b="1" baseline="0" dirty="0" smtClean="0"/>
              <a:t> </a:t>
            </a:r>
            <a:r>
              <a:rPr lang="en-US" sz="3200" b="1" dirty="0" smtClean="0"/>
              <a:t>Physics </a:t>
            </a:r>
          </a:p>
        </p:txBody>
      </p:sp>
      <p:pic>
        <p:nvPicPr>
          <p:cNvPr id="11" name="Picture 10" descr="WALK1156_01_cvrmech.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245100" y="1574800"/>
            <a:ext cx="3765462" cy="5056632"/>
          </a:xfrm>
          <a:prstGeom prst="rect">
            <a:avLst/>
          </a:prstGeom>
          <a:noFill/>
          <a:ln>
            <a:solidFill>
              <a:srgbClr val="3D6832"/>
            </a:solidFill>
          </a:ln>
          <a:effectLst>
            <a:outerShdw blurRad="63500" dist="35921" dir="2700000" algn="ctr" rotWithShape="0">
              <a:srgbClr val="000000">
                <a:alpha val="74998"/>
              </a:srgbClr>
            </a:outerShdw>
          </a:effectLst>
        </p:spPr>
      </p:pic>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3D6832"/>
                </a:solidFill>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a:buClr>
                <a:srgbClr val="3D6832"/>
              </a:buClr>
              <a:defRPr/>
            </a:lvl1pPr>
            <a:lvl2pPr>
              <a:buClr>
                <a:srgbClr val="3D6832"/>
              </a:buClr>
              <a:defRPr/>
            </a:lvl2pPr>
            <a:lvl3pPr>
              <a:buClr>
                <a:srgbClr val="3D6832"/>
              </a:buClr>
              <a:defRPr/>
            </a:lvl3pPr>
            <a:lvl4pPr>
              <a:buClr>
                <a:srgbClr val="3D6832"/>
              </a:buClr>
              <a:defRPr/>
            </a:lvl4pPr>
            <a:lvl5pPr>
              <a:buClr>
                <a:srgbClr val="3D6832"/>
              </a:buCl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Footer Placeholder 3"/>
          <p:cNvSpPr>
            <a:spLocks noGrp="1"/>
          </p:cNvSpPr>
          <p:nvPr>
            <p:ph type="ftr" sz="quarter" idx="10"/>
          </p:nvPr>
        </p:nvSpPr>
        <p:spPr/>
        <p:txBody>
          <a:bodyPr/>
          <a:lstStyle>
            <a:lvl1pPr>
              <a:defRPr/>
            </a:lvl1pPr>
          </a:lstStyle>
          <a:p>
            <a:r>
              <a:rPr lang="en-GB" dirty="0"/>
              <a:t>© 2014 Pearson Education, Inc.</a:t>
            </a:r>
          </a:p>
        </p:txBody>
      </p:sp>
    </p:spTree>
    <p:extLst>
      <p:ext uri="{BB962C8B-B14F-4D97-AF65-F5344CB8AC3E}">
        <p14:creationId xmlns:p14="http://schemas.microsoft.com/office/powerpoint/2010/main" val="30703728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365125" y="1141413"/>
            <a:ext cx="4038600" cy="51069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556125" y="1141413"/>
            <a:ext cx="4038600" cy="51069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0"/>
          </p:nvPr>
        </p:nvSpPr>
        <p:spPr/>
        <p:txBody>
          <a:bodyPr/>
          <a:lstStyle>
            <a:lvl1pPr>
              <a:defRPr/>
            </a:lvl1pPr>
          </a:lstStyle>
          <a:p>
            <a:r>
              <a:rPr lang="en-GB" dirty="0"/>
              <a:t>© 2014 Pearson Education, Inc.</a:t>
            </a:r>
          </a:p>
        </p:txBody>
      </p:sp>
    </p:spTree>
    <p:extLst>
      <p:ext uri="{BB962C8B-B14F-4D97-AF65-F5344CB8AC3E}">
        <p14:creationId xmlns:p14="http://schemas.microsoft.com/office/powerpoint/2010/main" val="157190761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5" name="Rectangle 3"/>
          <p:cNvSpPr>
            <a:spLocks noGrp="1" noChangeArrowheads="1"/>
          </p:cNvSpPr>
          <p:nvPr>
            <p:ph type="title"/>
          </p:nvPr>
        </p:nvSpPr>
        <p:spPr bwMode="auto">
          <a:xfrm>
            <a:off x="0" y="0"/>
            <a:ext cx="9144000" cy="579438"/>
          </a:xfrm>
          <a:prstGeom prst="rect">
            <a:avLst/>
          </a:prstGeom>
          <a:noFill/>
          <a:ln>
            <a:noFill/>
          </a:ln>
          <a:effectLst/>
          <a:extLst>
            <a:ext uri="{909E8E84-426E-40dd-AFC4-6F175D3DCCD1}">
              <a14:hiddenFill xmlns="" xmlns:a14="http://schemas.microsoft.com/office/drawing/2010/main">
                <a:solidFill>
                  <a:srgbClr val="333399"/>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457200" tIns="45720" rIns="91440" bIns="45720" numCol="1" anchor="t" anchorCtr="0" compatLnSpc="1">
            <a:prstTxWarp prst="textNoShape">
              <a:avLst/>
            </a:prstTxWarp>
            <a:spAutoFit/>
          </a:bodyPr>
          <a:lstStyle/>
          <a:p>
            <a:pPr lvl="0"/>
            <a:r>
              <a:rPr lang="en-US" dirty="0"/>
              <a:t>Click to edit Master title style</a:t>
            </a:r>
          </a:p>
        </p:txBody>
      </p:sp>
      <p:sp>
        <p:nvSpPr>
          <p:cNvPr id="3076" name="Rectangle 4"/>
          <p:cNvSpPr>
            <a:spLocks noGrp="1" noChangeArrowheads="1"/>
          </p:cNvSpPr>
          <p:nvPr>
            <p:ph type="body" idx="1"/>
          </p:nvPr>
        </p:nvSpPr>
        <p:spPr bwMode="auto">
          <a:xfrm>
            <a:off x="365125" y="1141413"/>
            <a:ext cx="8229600" cy="510698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091" name="Rectangle 19"/>
          <p:cNvSpPr>
            <a:spLocks noGrp="1" noChangeArrowheads="1"/>
          </p:cNvSpPr>
          <p:nvPr>
            <p:ph type="ftr" sz="quarter" idx="3"/>
          </p:nvPr>
        </p:nvSpPr>
        <p:spPr bwMode="gray">
          <a:xfrm>
            <a:off x="87313" y="6613525"/>
            <a:ext cx="5399087" cy="1793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lvl1pPr eaLnBrk="1" hangingPunct="1">
              <a:defRPr sz="900">
                <a:cs typeface="+mj-cs"/>
              </a:defRPr>
            </a:lvl1pPr>
          </a:lstStyle>
          <a:p>
            <a:r>
              <a:rPr lang="en-GB" dirty="0"/>
              <a:t>© 2014 Pearson Education, Inc.</a:t>
            </a:r>
          </a:p>
        </p:txBody>
      </p:sp>
    </p:spTree>
  </p:cSld>
  <p:clrMap bg1="lt1" tx1="dk1" bg2="lt2" tx2="dk2" accent1="accent1" accent2="accent2" accent3="accent3" accent4="accent4" accent5="accent5" accent6="accent6" hlink="hlink" folHlink="folHlink"/>
  <p:sldLayoutIdLst>
    <p:sldLayoutId id="2147483650" r:id="rId1"/>
    <p:sldLayoutId id="2147483651" r:id="rId2"/>
    <p:sldLayoutId id="2147483653" r:id="rId3"/>
  </p:sldLayoutIdLst>
  <p:hf sldNum="0" hdr="0" dt="0"/>
  <p:txStyles>
    <p:titleStyle>
      <a:lvl1pPr algn="l" rtl="0" fontAlgn="base">
        <a:spcBef>
          <a:spcPct val="50000"/>
        </a:spcBef>
        <a:spcAft>
          <a:spcPct val="0"/>
        </a:spcAft>
        <a:defRPr sz="3200" b="1">
          <a:solidFill>
            <a:srgbClr val="3D6832"/>
          </a:solidFill>
          <a:latin typeface="+mj-lt"/>
          <a:ea typeface="+mj-ea"/>
          <a:cs typeface="+mj-cs"/>
        </a:defRPr>
      </a:lvl1pPr>
      <a:lvl2pPr algn="l" rtl="0" fontAlgn="base">
        <a:spcBef>
          <a:spcPct val="50000"/>
        </a:spcBef>
        <a:spcAft>
          <a:spcPct val="0"/>
        </a:spcAft>
        <a:defRPr sz="3200" b="1">
          <a:solidFill>
            <a:srgbClr val="BE58A1"/>
          </a:solidFill>
          <a:latin typeface="Arial" charset="0"/>
          <a:ea typeface="ＭＳ Ｐゴシック" charset="0"/>
          <a:cs typeface="Arial" charset="0"/>
        </a:defRPr>
      </a:lvl2pPr>
      <a:lvl3pPr algn="l" rtl="0" fontAlgn="base">
        <a:spcBef>
          <a:spcPct val="50000"/>
        </a:spcBef>
        <a:spcAft>
          <a:spcPct val="0"/>
        </a:spcAft>
        <a:defRPr sz="3200" b="1">
          <a:solidFill>
            <a:srgbClr val="BE58A1"/>
          </a:solidFill>
          <a:latin typeface="Arial" charset="0"/>
          <a:ea typeface="ＭＳ Ｐゴシック" charset="0"/>
          <a:cs typeface="Arial" charset="0"/>
        </a:defRPr>
      </a:lvl3pPr>
      <a:lvl4pPr algn="l" rtl="0" fontAlgn="base">
        <a:spcBef>
          <a:spcPct val="50000"/>
        </a:spcBef>
        <a:spcAft>
          <a:spcPct val="0"/>
        </a:spcAft>
        <a:defRPr sz="3200" b="1">
          <a:solidFill>
            <a:srgbClr val="BE58A1"/>
          </a:solidFill>
          <a:latin typeface="Arial" charset="0"/>
          <a:ea typeface="ＭＳ Ｐゴシック" charset="0"/>
          <a:cs typeface="Arial" charset="0"/>
        </a:defRPr>
      </a:lvl4pPr>
      <a:lvl5pPr algn="l" rtl="0" fontAlgn="base">
        <a:spcBef>
          <a:spcPct val="50000"/>
        </a:spcBef>
        <a:spcAft>
          <a:spcPct val="0"/>
        </a:spcAft>
        <a:defRPr sz="3200" b="1">
          <a:solidFill>
            <a:srgbClr val="BE58A1"/>
          </a:solidFill>
          <a:latin typeface="Arial" charset="0"/>
          <a:ea typeface="ＭＳ Ｐゴシック" charset="0"/>
          <a:cs typeface="Arial" charset="0"/>
        </a:defRPr>
      </a:lvl5pPr>
      <a:lvl6pPr marL="457200" algn="l" rtl="0" fontAlgn="base">
        <a:spcBef>
          <a:spcPct val="50000"/>
        </a:spcBef>
        <a:spcAft>
          <a:spcPct val="0"/>
        </a:spcAft>
        <a:defRPr sz="3200" b="1">
          <a:solidFill>
            <a:srgbClr val="BE58A1"/>
          </a:solidFill>
          <a:latin typeface="Arial" charset="0"/>
          <a:ea typeface="ＭＳ Ｐゴシック" charset="0"/>
          <a:cs typeface="Arial" charset="0"/>
        </a:defRPr>
      </a:lvl6pPr>
      <a:lvl7pPr marL="914400" algn="l" rtl="0" fontAlgn="base">
        <a:spcBef>
          <a:spcPct val="50000"/>
        </a:spcBef>
        <a:spcAft>
          <a:spcPct val="0"/>
        </a:spcAft>
        <a:defRPr sz="3200" b="1">
          <a:solidFill>
            <a:srgbClr val="BE58A1"/>
          </a:solidFill>
          <a:latin typeface="Arial" charset="0"/>
          <a:ea typeface="ＭＳ Ｐゴシック" charset="0"/>
          <a:cs typeface="Arial" charset="0"/>
        </a:defRPr>
      </a:lvl7pPr>
      <a:lvl8pPr marL="1371600" algn="l" rtl="0" fontAlgn="base">
        <a:spcBef>
          <a:spcPct val="50000"/>
        </a:spcBef>
        <a:spcAft>
          <a:spcPct val="0"/>
        </a:spcAft>
        <a:defRPr sz="3200" b="1">
          <a:solidFill>
            <a:srgbClr val="BE58A1"/>
          </a:solidFill>
          <a:latin typeface="Arial" charset="0"/>
          <a:ea typeface="ＭＳ Ｐゴシック" charset="0"/>
          <a:cs typeface="Arial" charset="0"/>
        </a:defRPr>
      </a:lvl8pPr>
      <a:lvl9pPr marL="1828800" algn="l" rtl="0" fontAlgn="base">
        <a:spcBef>
          <a:spcPct val="50000"/>
        </a:spcBef>
        <a:spcAft>
          <a:spcPct val="0"/>
        </a:spcAft>
        <a:defRPr sz="3200" b="1">
          <a:solidFill>
            <a:srgbClr val="BE58A1"/>
          </a:solidFill>
          <a:latin typeface="Arial" charset="0"/>
          <a:ea typeface="ＭＳ Ｐゴシック" charset="0"/>
          <a:cs typeface="Arial" charset="0"/>
        </a:defRPr>
      </a:lvl9pPr>
    </p:titleStyle>
    <p:bodyStyle>
      <a:lvl1pPr marL="342900" indent="-342900" algn="l" rtl="0" fontAlgn="base">
        <a:spcBef>
          <a:spcPct val="20000"/>
        </a:spcBef>
        <a:spcAft>
          <a:spcPct val="0"/>
        </a:spcAft>
        <a:buClr>
          <a:srgbClr val="3D6832"/>
        </a:buClr>
        <a:buChar char="•"/>
        <a:defRPr sz="2800">
          <a:solidFill>
            <a:schemeClr val="tx1"/>
          </a:solidFill>
          <a:latin typeface="+mn-lt"/>
          <a:ea typeface="+mn-ea"/>
          <a:cs typeface="+mn-cs"/>
        </a:defRPr>
      </a:lvl1pPr>
      <a:lvl2pPr marL="742950" indent="-285750" algn="l" rtl="0" fontAlgn="base">
        <a:spcBef>
          <a:spcPct val="20000"/>
        </a:spcBef>
        <a:spcAft>
          <a:spcPct val="0"/>
        </a:spcAft>
        <a:buClr>
          <a:srgbClr val="3D6832"/>
        </a:buClr>
        <a:buChar char="–"/>
        <a:defRPr sz="2800">
          <a:solidFill>
            <a:schemeClr val="tx1"/>
          </a:solidFill>
          <a:latin typeface="+mn-lt"/>
          <a:ea typeface="+mn-ea"/>
        </a:defRPr>
      </a:lvl2pPr>
      <a:lvl3pPr marL="1143000" indent="-228600" algn="l" rtl="0" fontAlgn="base">
        <a:spcBef>
          <a:spcPct val="20000"/>
        </a:spcBef>
        <a:spcAft>
          <a:spcPct val="0"/>
        </a:spcAft>
        <a:buClr>
          <a:srgbClr val="3D6832"/>
        </a:buClr>
        <a:buChar char="•"/>
        <a:defRPr sz="2400">
          <a:solidFill>
            <a:schemeClr val="tx1"/>
          </a:solidFill>
          <a:latin typeface="+mn-lt"/>
          <a:ea typeface="+mn-ea"/>
        </a:defRPr>
      </a:lvl3pPr>
      <a:lvl4pPr marL="1600200" indent="-228600" algn="l" rtl="0" fontAlgn="base">
        <a:spcBef>
          <a:spcPct val="20000"/>
        </a:spcBef>
        <a:spcAft>
          <a:spcPct val="0"/>
        </a:spcAft>
        <a:buClr>
          <a:srgbClr val="3D6832"/>
        </a:buClr>
        <a:buChar char="–"/>
        <a:defRPr sz="2000">
          <a:solidFill>
            <a:schemeClr val="tx1"/>
          </a:solidFill>
          <a:latin typeface="+mn-lt"/>
          <a:ea typeface="+mn-ea"/>
        </a:defRPr>
      </a:lvl4pPr>
      <a:lvl5pPr marL="2057400" indent="-228600" algn="l" rtl="0" fontAlgn="base">
        <a:spcBef>
          <a:spcPct val="20000"/>
        </a:spcBef>
        <a:spcAft>
          <a:spcPct val="0"/>
        </a:spcAft>
        <a:buClr>
          <a:srgbClr val="3D6832"/>
        </a:buClr>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emf"/><Relationship Id="rId1" Type="http://schemas.openxmlformats.org/officeDocument/2006/relationships/slideLayout" Target="../slideLayouts/slideLayout2.xml"/><Relationship Id="rId4" Type="http://schemas.openxmlformats.org/officeDocument/2006/relationships/image" Target="../media/image11.emf"/></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16.jpg"/><Relationship Id="rId4" Type="http://schemas.openxmlformats.org/officeDocument/2006/relationships/image" Target="../media/image15.jpg"/></Relationships>
</file>

<file path=ppt/slides/_rels/slide15.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5.jpg"/></Relationships>
</file>

<file path=ppt/slides/_rels/slide18.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4.emf"/></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6.jpg"/></Relationships>
</file>

<file path=ppt/slides/_rels/slide26.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28.emf"/></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31.jpg"/><Relationship Id="rId4" Type="http://schemas.openxmlformats.org/officeDocument/2006/relationships/image" Target="../media/image30.emf"/></Relationships>
</file>

<file path=ppt/slides/_rels/slide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37.jpg"/></Relationships>
</file>

<file path=ppt/slides/_rels/slide36.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39.emf"/></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1" name="Rectangle 43"/>
          <p:cNvSpPr>
            <a:spLocks noGrp="1" noChangeArrowheads="1"/>
          </p:cNvSpPr>
          <p:nvPr>
            <p:ph type="ctrTitle"/>
          </p:nvPr>
        </p:nvSpPr>
        <p:spPr>
          <a:xfrm>
            <a:off x="365125" y="3124200"/>
            <a:ext cx="3650111" cy="579438"/>
          </a:xfrm>
        </p:spPr>
        <p:txBody>
          <a:bodyPr/>
          <a:lstStyle/>
          <a:p>
            <a:r>
              <a:rPr lang="en-US" dirty="0" smtClean="0"/>
              <a:t>Work and Energy</a:t>
            </a:r>
            <a:endParaRPr lang="en-US" dirty="0"/>
          </a:p>
        </p:txBody>
      </p:sp>
      <p:sp>
        <p:nvSpPr>
          <p:cNvPr id="2061" name="Rectangle 13"/>
          <p:cNvSpPr>
            <a:spLocks noChangeArrowheads="1"/>
          </p:cNvSpPr>
          <p:nvPr/>
        </p:nvSpPr>
        <p:spPr bwMode="auto">
          <a:xfrm>
            <a:off x="5394325" y="873125"/>
            <a:ext cx="184150"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endParaRPr lang="en-US" dirty="0"/>
          </a:p>
        </p:txBody>
      </p:sp>
      <p:sp>
        <p:nvSpPr>
          <p:cNvPr id="10" name="Footer Placeholder 9"/>
          <p:cNvSpPr>
            <a:spLocks noGrp="1"/>
          </p:cNvSpPr>
          <p:nvPr>
            <p:ph type="ftr" sz="quarter" idx="3"/>
          </p:nvPr>
        </p:nvSpPr>
        <p:spPr/>
        <p:txBody>
          <a:bodyPr/>
          <a:lstStyle/>
          <a:p>
            <a:r>
              <a:rPr lang="en-GB" dirty="0" smtClean="0"/>
              <a:t>© 2014 Pearson Education, Inc.</a:t>
            </a:r>
            <a:endParaRPr lang="en-GB" dirty="0"/>
          </a:p>
        </p:txBody>
      </p:sp>
      <p:sp>
        <p:nvSpPr>
          <p:cNvPr id="2" name="Subtitle 1"/>
          <p:cNvSpPr>
            <a:spLocks noGrp="1"/>
          </p:cNvSpPr>
          <p:nvPr>
            <p:ph type="subTitle" idx="1"/>
          </p:nvPr>
        </p:nvSpPr>
        <p:spPr/>
        <p:txBody>
          <a:bodyPr/>
          <a:lstStyle/>
          <a:p>
            <a:endParaRPr lang="en-US"/>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a:t>
            </a:r>
            <a:endParaRPr lang="en-US" dirty="0"/>
          </a:p>
        </p:txBody>
      </p:sp>
      <p:sp>
        <p:nvSpPr>
          <p:cNvPr id="5" name="Content Placeholder 4"/>
          <p:cNvSpPr txBox="1">
            <a:spLocks noGrp="1"/>
          </p:cNvSpPr>
          <p:nvPr>
            <p:ph idx="1"/>
          </p:nvPr>
        </p:nvSpPr>
        <p:spPr/>
        <p:txBody>
          <a:bodyPr/>
          <a:lstStyle/>
          <a:p>
            <a:r>
              <a:rPr lang="en-US" dirty="0" smtClean="0"/>
              <a:t>When more than one force acts on an object, the total work is the sum of the work done by each force separately.</a:t>
            </a:r>
          </a:p>
          <a:p>
            <a:r>
              <a:rPr lang="en-US" dirty="0" smtClean="0"/>
              <a:t>For example, if      does work </a:t>
            </a:r>
            <a:r>
              <a:rPr lang="en-US" i="1" dirty="0" smtClean="0"/>
              <a:t>W</a:t>
            </a:r>
            <a:r>
              <a:rPr lang="en-US" baseline="-25000" dirty="0" smtClean="0"/>
              <a:t>1</a:t>
            </a:r>
            <a:r>
              <a:rPr lang="en-US" dirty="0" smtClean="0"/>
              <a:t>, force      does work </a:t>
            </a:r>
            <a:r>
              <a:rPr lang="en-US" i="1" dirty="0" smtClean="0"/>
              <a:t>W</a:t>
            </a:r>
            <a:r>
              <a:rPr lang="en-US" baseline="-25000" dirty="0" smtClean="0"/>
              <a:t>2</a:t>
            </a:r>
            <a:r>
              <a:rPr lang="en-US" dirty="0" smtClean="0"/>
              <a:t>, force      does work </a:t>
            </a:r>
            <a:r>
              <a:rPr lang="en-US" i="1" dirty="0" smtClean="0"/>
              <a:t>W</a:t>
            </a:r>
            <a:r>
              <a:rPr lang="en-US" baseline="-25000" dirty="0" smtClean="0"/>
              <a:t>3</a:t>
            </a:r>
            <a:r>
              <a:rPr lang="en-US" dirty="0" smtClean="0"/>
              <a:t>, and so on, the total work equals</a:t>
            </a:r>
          </a:p>
          <a:p>
            <a:pPr marL="0" indent="0" algn="ctr">
              <a:buNone/>
            </a:pPr>
            <a:endParaRPr lang="en-US" dirty="0" smtClean="0"/>
          </a:p>
          <a:p>
            <a:pPr marL="0" indent="0" algn="ctr">
              <a:buNone/>
            </a:pPr>
            <a:r>
              <a:rPr lang="en-US" i="1" dirty="0" smtClean="0"/>
              <a:t>W</a:t>
            </a:r>
            <a:r>
              <a:rPr lang="en-US" baseline="-25000" dirty="0" smtClean="0"/>
              <a:t>total</a:t>
            </a:r>
            <a:r>
              <a:rPr lang="en-US" dirty="0" smtClean="0"/>
              <a:t> = </a:t>
            </a:r>
            <a:r>
              <a:rPr lang="en-US" i="1" dirty="0" smtClean="0"/>
              <a:t>W</a:t>
            </a:r>
            <a:r>
              <a:rPr lang="en-US" baseline="-25000" dirty="0" smtClean="0"/>
              <a:t>1</a:t>
            </a:r>
            <a:r>
              <a:rPr lang="en-US" dirty="0" smtClean="0"/>
              <a:t> + </a:t>
            </a:r>
            <a:r>
              <a:rPr lang="en-US" i="1" dirty="0"/>
              <a:t>W</a:t>
            </a:r>
            <a:r>
              <a:rPr lang="en-US" baseline="-25000" dirty="0" smtClean="0"/>
              <a:t>2</a:t>
            </a:r>
            <a:r>
              <a:rPr lang="en-US" dirty="0" smtClean="0"/>
              <a:t> + </a:t>
            </a:r>
            <a:r>
              <a:rPr lang="en-US" i="1" dirty="0" smtClean="0"/>
              <a:t>W</a:t>
            </a:r>
            <a:r>
              <a:rPr lang="en-US" baseline="-25000" dirty="0" smtClean="0"/>
              <a:t>3</a:t>
            </a:r>
            <a:r>
              <a:rPr lang="en-US" dirty="0" smtClean="0"/>
              <a:t> + …</a:t>
            </a:r>
            <a:endParaRPr lang="en-US" dirty="0"/>
          </a:p>
        </p:txBody>
      </p:sp>
      <p:sp>
        <p:nvSpPr>
          <p:cNvPr id="4" name="Footer Placeholder 3"/>
          <p:cNvSpPr>
            <a:spLocks noGrp="1"/>
          </p:cNvSpPr>
          <p:nvPr>
            <p:ph type="ftr" sz="quarter" idx="10"/>
          </p:nvPr>
        </p:nvSpPr>
        <p:spPr/>
        <p:txBody>
          <a:bodyPr/>
          <a:lstStyle/>
          <a:p>
            <a:r>
              <a:rPr lang="en-GB" dirty="0" smtClean="0"/>
              <a:t>© 2014 Pearson Education, Inc.</a:t>
            </a:r>
            <a:endParaRPr lang="en-GB" dirty="0"/>
          </a:p>
        </p:txBody>
      </p:sp>
      <p:pic>
        <p:nvPicPr>
          <p:cNvPr id="9" name="Picture 8" descr="Slide-10A.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20525" y="2555941"/>
            <a:ext cx="342900" cy="431800"/>
          </a:xfrm>
          <a:prstGeom prst="rect">
            <a:avLst/>
          </a:prstGeom>
        </p:spPr>
      </p:pic>
      <p:pic>
        <p:nvPicPr>
          <p:cNvPr id="10" name="Picture 9" descr="Slide-10B.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68266" y="2555940"/>
            <a:ext cx="342900" cy="431800"/>
          </a:xfrm>
          <a:prstGeom prst="rect">
            <a:avLst/>
          </a:prstGeom>
        </p:spPr>
      </p:pic>
      <p:pic>
        <p:nvPicPr>
          <p:cNvPr id="11" name="Picture 10" descr="Slide-10C.eps"/>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20096" y="2982663"/>
            <a:ext cx="342900" cy="431800"/>
          </a:xfrm>
          <a:prstGeom prst="rect">
            <a:avLst/>
          </a:prstGeom>
        </p:spPr>
      </p:pic>
    </p:spTree>
    <p:extLst>
      <p:ext uri="{BB962C8B-B14F-4D97-AF65-F5344CB8AC3E}">
        <p14:creationId xmlns:p14="http://schemas.microsoft.com/office/powerpoint/2010/main" val="4264287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9" name="Rectangle 5"/>
          <p:cNvSpPr>
            <a:spLocks noGrp="1" noChangeArrowheads="1"/>
          </p:cNvSpPr>
          <p:nvPr>
            <p:ph type="title"/>
          </p:nvPr>
        </p:nvSpPr>
        <p:spPr/>
        <p:txBody>
          <a:bodyPr/>
          <a:lstStyle/>
          <a:p>
            <a:r>
              <a:rPr lang="en-US" dirty="0" smtClean="0"/>
              <a:t>Work and Energy</a:t>
            </a:r>
            <a:endParaRPr lang="en-US" dirty="0"/>
          </a:p>
        </p:txBody>
      </p:sp>
      <p:sp>
        <p:nvSpPr>
          <p:cNvPr id="1030" name="Rectangle 6"/>
          <p:cNvSpPr>
            <a:spLocks noGrp="1" noChangeArrowheads="1"/>
          </p:cNvSpPr>
          <p:nvPr>
            <p:ph type="body" idx="1"/>
          </p:nvPr>
        </p:nvSpPr>
        <p:spPr/>
        <p:txBody>
          <a:bodyPr/>
          <a:lstStyle/>
          <a:p>
            <a:r>
              <a:rPr lang="en-US" dirty="0" smtClean="0"/>
              <a:t>When work is done on an object, the object</a:t>
            </a:r>
            <a:r>
              <a:rPr lang="fr-FR" altLang="ja-JP" dirty="0" smtClean="0"/>
              <a:t>'</a:t>
            </a:r>
            <a:r>
              <a:rPr lang="en-US" dirty="0" smtClean="0"/>
              <a:t>s energy changes. For example:</a:t>
            </a:r>
          </a:p>
          <a:p>
            <a:pPr lvl="1"/>
            <a:r>
              <a:rPr lang="en-US" dirty="0" smtClean="0"/>
              <a:t>When you push a shopping cart, your work goes into increasing the cart</a:t>
            </a:r>
            <a:r>
              <a:rPr lang="fr-FR" altLang="ja-JP" dirty="0" smtClean="0"/>
              <a:t>'</a:t>
            </a:r>
            <a:r>
              <a:rPr lang="en-US" dirty="0" smtClean="0"/>
              <a:t>s kinetic energy.</a:t>
            </a:r>
          </a:p>
          <a:p>
            <a:pPr lvl="1"/>
            <a:r>
              <a:rPr lang="en-US" dirty="0" smtClean="0"/>
              <a:t>When you climb a mountain, your work goes into increasing your potential energy.</a:t>
            </a:r>
          </a:p>
          <a:p>
            <a:r>
              <a:rPr lang="en-US" dirty="0" smtClean="0"/>
              <a:t>Thus kinetic energy is energy of motion; potential energy is the energy of position or condition.</a:t>
            </a:r>
            <a:endParaRPr lang="en-US" dirty="0"/>
          </a:p>
        </p:txBody>
      </p:sp>
      <p:sp>
        <p:nvSpPr>
          <p:cNvPr id="6" name="Footer Placeholder 5"/>
          <p:cNvSpPr>
            <a:spLocks noGrp="1"/>
          </p:cNvSpPr>
          <p:nvPr>
            <p:ph type="ftr" sz="quarter" idx="10"/>
          </p:nvPr>
        </p:nvSpPr>
        <p:spPr/>
        <p:txBody>
          <a:bodyPr/>
          <a:lstStyle/>
          <a:p>
            <a:r>
              <a:rPr lang="en-GB" dirty="0" smtClean="0"/>
              <a:t>© 2014 Pearson Education, Inc.</a:t>
            </a:r>
            <a:endParaRPr lang="en-GB" dirty="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9" name="Rectangle 5"/>
          <p:cNvSpPr>
            <a:spLocks noGrp="1" noChangeArrowheads="1"/>
          </p:cNvSpPr>
          <p:nvPr>
            <p:ph type="title"/>
          </p:nvPr>
        </p:nvSpPr>
        <p:spPr/>
        <p:txBody>
          <a:bodyPr/>
          <a:lstStyle/>
          <a:p>
            <a:r>
              <a:rPr lang="en-US" dirty="0" smtClean="0"/>
              <a:t>Work and Energy</a:t>
            </a:r>
            <a:endParaRPr lang="en-US" dirty="0"/>
          </a:p>
        </p:txBody>
      </p:sp>
      <p:sp>
        <p:nvSpPr>
          <p:cNvPr id="1030" name="Rectangle 6"/>
          <p:cNvSpPr>
            <a:spLocks noGrp="1" noChangeArrowheads="1"/>
          </p:cNvSpPr>
          <p:nvPr>
            <p:ph type="body" idx="1"/>
          </p:nvPr>
        </p:nvSpPr>
        <p:spPr/>
        <p:txBody>
          <a:bodyPr/>
          <a:lstStyle/>
          <a:p>
            <a:r>
              <a:rPr lang="en-US" dirty="0" smtClean="0"/>
              <a:t>Newton</a:t>
            </a:r>
            <a:r>
              <a:rPr lang="fr-FR" altLang="ja-JP" dirty="0" smtClean="0"/>
              <a:t>'</a:t>
            </a:r>
            <a:r>
              <a:rPr lang="en-US" dirty="0" smtClean="0"/>
              <a:t>s laws and the equations of motion may be used to derive a relationship between work and energy.</a:t>
            </a:r>
          </a:p>
          <a:p>
            <a:r>
              <a:rPr lang="en-US" dirty="0" smtClean="0"/>
              <a:t>In the figure below, a box is pushed across an ice-skating rink with a force </a:t>
            </a:r>
            <a:r>
              <a:rPr lang="en-US" i="1" dirty="0" smtClean="0"/>
              <a:t>F</a:t>
            </a:r>
            <a:r>
              <a:rPr lang="en-US" dirty="0" smtClean="0"/>
              <a:t>. Let</a:t>
            </a:r>
            <a:r>
              <a:rPr lang="fr-FR" altLang="ja-JP" dirty="0" smtClean="0"/>
              <a:t>'</a:t>
            </a:r>
            <a:r>
              <a:rPr lang="en-US" dirty="0" smtClean="0"/>
              <a:t>s see how this force changes the box</a:t>
            </a:r>
            <a:r>
              <a:rPr lang="fr-FR" altLang="ja-JP" dirty="0" smtClean="0"/>
              <a:t>'</a:t>
            </a:r>
            <a:r>
              <a:rPr lang="en-US" dirty="0" smtClean="0"/>
              <a:t>s energy.</a:t>
            </a:r>
          </a:p>
        </p:txBody>
      </p:sp>
      <p:sp>
        <p:nvSpPr>
          <p:cNvPr id="6" name="Footer Placeholder 5"/>
          <p:cNvSpPr>
            <a:spLocks noGrp="1"/>
          </p:cNvSpPr>
          <p:nvPr>
            <p:ph type="ftr" sz="quarter" idx="10"/>
          </p:nvPr>
        </p:nvSpPr>
        <p:spPr/>
        <p:txBody>
          <a:bodyPr/>
          <a:lstStyle/>
          <a:p>
            <a:r>
              <a:rPr lang="en-GB" dirty="0" smtClean="0"/>
              <a:t>© 2014 Pearson Education, Inc.</a:t>
            </a:r>
            <a:endParaRPr lang="en-GB" dirty="0"/>
          </a:p>
        </p:txBody>
      </p:sp>
      <p:pic>
        <p:nvPicPr>
          <p:cNvPr id="7" name="Picture 6" descr="06_05_Figure.jpg"/>
          <p:cNvPicPr>
            <a:picLocks noChangeAspect="1"/>
          </p:cNvPicPr>
          <p:nvPr/>
        </p:nvPicPr>
        <p:blipFill rotWithShape="1">
          <a:blip r:embed="rId3">
            <a:extLst>
              <a:ext uri="{28A0092B-C50C-407E-A947-70E740481C1C}">
                <a14:useLocalDpi xmlns:a14="http://schemas.microsoft.com/office/drawing/2010/main" val="0"/>
              </a:ext>
            </a:extLst>
          </a:blip>
          <a:srcRect b="3590"/>
          <a:stretch/>
        </p:blipFill>
        <p:spPr>
          <a:xfrm>
            <a:off x="2203710" y="3912855"/>
            <a:ext cx="5329737" cy="2829582"/>
          </a:xfrm>
          <a:prstGeom prst="rect">
            <a:avLst/>
          </a:prstGeom>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9" name="Rectangle 5"/>
          <p:cNvSpPr>
            <a:spLocks noGrp="1" noChangeArrowheads="1"/>
          </p:cNvSpPr>
          <p:nvPr>
            <p:ph type="title"/>
          </p:nvPr>
        </p:nvSpPr>
        <p:spPr/>
        <p:txBody>
          <a:bodyPr/>
          <a:lstStyle/>
          <a:p>
            <a:r>
              <a:rPr lang="en-US" dirty="0" smtClean="0"/>
              <a:t>Work and Energy</a:t>
            </a:r>
            <a:endParaRPr lang="en-US" dirty="0"/>
          </a:p>
        </p:txBody>
      </p:sp>
      <p:sp>
        <p:nvSpPr>
          <p:cNvPr id="6" name="Footer Placeholder 5"/>
          <p:cNvSpPr>
            <a:spLocks noGrp="1"/>
          </p:cNvSpPr>
          <p:nvPr>
            <p:ph type="ftr" sz="quarter" idx="10"/>
          </p:nvPr>
        </p:nvSpPr>
        <p:spPr/>
        <p:txBody>
          <a:bodyPr/>
          <a:lstStyle/>
          <a:p>
            <a:r>
              <a:rPr lang="en-GB" dirty="0" smtClean="0"/>
              <a:t>© 2014 Pearson Education, Inc.</a:t>
            </a:r>
            <a:endParaRPr lang="en-GB" dirty="0"/>
          </a:p>
        </p:txBody>
      </p:sp>
      <p:pic>
        <p:nvPicPr>
          <p:cNvPr id="3" name="Picture 2" descr="Slide-13.eps"/>
          <p:cNvPicPr>
            <a:picLocks noChangeAspect="1"/>
          </p:cNvPicPr>
          <p:nvPr/>
        </p:nvPicPr>
        <p:blipFill rotWithShape="1">
          <a:blip r:embed="rId3">
            <a:extLst>
              <a:ext uri="{28A0092B-C50C-407E-A947-70E740481C1C}">
                <a14:useLocalDpi xmlns:a14="http://schemas.microsoft.com/office/drawing/2010/main" val="0"/>
              </a:ext>
            </a:extLst>
          </a:blip>
          <a:srcRect b="2680"/>
          <a:stretch/>
        </p:blipFill>
        <p:spPr>
          <a:xfrm>
            <a:off x="1524647" y="842864"/>
            <a:ext cx="6094706" cy="5471121"/>
          </a:xfrm>
          <a:prstGeom prst="rect">
            <a:avLst/>
          </a:prstGeom>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9" name="Rectangle 5"/>
          <p:cNvSpPr>
            <a:spLocks noGrp="1" noChangeArrowheads="1"/>
          </p:cNvSpPr>
          <p:nvPr>
            <p:ph type="title"/>
          </p:nvPr>
        </p:nvSpPr>
        <p:spPr/>
        <p:txBody>
          <a:bodyPr/>
          <a:lstStyle/>
          <a:p>
            <a:r>
              <a:rPr lang="en-US" dirty="0" smtClean="0"/>
              <a:t>Work and Energy</a:t>
            </a:r>
            <a:endParaRPr lang="en-US" dirty="0"/>
          </a:p>
        </p:txBody>
      </p:sp>
      <p:sp>
        <p:nvSpPr>
          <p:cNvPr id="1030" name="Rectangle 6"/>
          <p:cNvSpPr>
            <a:spLocks noGrp="1" noChangeArrowheads="1"/>
          </p:cNvSpPr>
          <p:nvPr>
            <p:ph type="body" idx="1"/>
          </p:nvPr>
        </p:nvSpPr>
        <p:spPr/>
        <p:txBody>
          <a:bodyPr/>
          <a:lstStyle/>
          <a:p>
            <a:r>
              <a:rPr lang="en-US" dirty="0" smtClean="0"/>
              <a:t>From the relationship                          , we see that the work done on the box (or on any other object) is related to the quantity        . </a:t>
            </a:r>
          </a:p>
          <a:p>
            <a:r>
              <a:rPr lang="en-US" dirty="0" smtClean="0"/>
              <a:t>The quantity          is defined as the kinetic energy, or KE, of an object of mass </a:t>
            </a:r>
            <a:r>
              <a:rPr lang="en-US" i="1" dirty="0" smtClean="0"/>
              <a:t>m</a:t>
            </a:r>
            <a:r>
              <a:rPr lang="en-US" dirty="0" smtClean="0"/>
              <a:t> and speed </a:t>
            </a:r>
            <a:r>
              <a:rPr lang="en-US" i="1" dirty="0" smtClean="0"/>
              <a:t>v</a:t>
            </a:r>
            <a:r>
              <a:rPr lang="en-US" dirty="0" smtClean="0"/>
              <a:t>.</a:t>
            </a:r>
          </a:p>
        </p:txBody>
      </p:sp>
      <p:sp>
        <p:nvSpPr>
          <p:cNvPr id="6" name="Footer Placeholder 5"/>
          <p:cNvSpPr>
            <a:spLocks noGrp="1"/>
          </p:cNvSpPr>
          <p:nvPr>
            <p:ph type="ftr" sz="quarter" idx="10"/>
          </p:nvPr>
        </p:nvSpPr>
        <p:spPr/>
        <p:txBody>
          <a:bodyPr/>
          <a:lstStyle/>
          <a:p>
            <a:r>
              <a:rPr lang="en-GB" dirty="0" smtClean="0"/>
              <a:t>© 2014 Pearson Education, Inc.</a:t>
            </a:r>
            <a:endParaRPr lang="en-GB" dirty="0"/>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b="4820"/>
          <a:stretch/>
        </p:blipFill>
        <p:spPr>
          <a:xfrm>
            <a:off x="1013127" y="3850403"/>
            <a:ext cx="7117746" cy="2737860"/>
          </a:xfrm>
          <a:prstGeom prst="rect">
            <a:avLst/>
          </a:prstGeom>
        </p:spPr>
      </p:pic>
      <p:pic>
        <p:nvPicPr>
          <p:cNvPr id="3" name="Picture 2" descr="Untitled-9.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67127" y="1275024"/>
            <a:ext cx="2469262" cy="337687"/>
          </a:xfrm>
          <a:prstGeom prst="rect">
            <a:avLst/>
          </a:prstGeom>
        </p:spPr>
      </p:pic>
      <p:pic>
        <p:nvPicPr>
          <p:cNvPr id="4" name="Picture 3" descr="Untitled-10.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01298" y="2581525"/>
            <a:ext cx="731519" cy="414518"/>
          </a:xfrm>
          <a:prstGeom prst="rect">
            <a:avLst/>
          </a:prstGeom>
        </p:spPr>
      </p:pic>
      <p:pic>
        <p:nvPicPr>
          <p:cNvPr id="8" name="Picture 7" descr="Untitled-10.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10730" y="2085243"/>
            <a:ext cx="731519" cy="414518"/>
          </a:xfrm>
          <a:prstGeom prst="rect">
            <a:avLst/>
          </a:prstGeom>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9" name="Rectangle 5"/>
          <p:cNvSpPr>
            <a:spLocks noGrp="1" noChangeArrowheads="1"/>
          </p:cNvSpPr>
          <p:nvPr>
            <p:ph type="title"/>
          </p:nvPr>
        </p:nvSpPr>
        <p:spPr/>
        <p:txBody>
          <a:bodyPr/>
          <a:lstStyle/>
          <a:p>
            <a:r>
              <a:rPr lang="en-US" dirty="0" smtClean="0"/>
              <a:t>Work and Energy</a:t>
            </a:r>
            <a:endParaRPr lang="en-US" dirty="0"/>
          </a:p>
        </p:txBody>
      </p:sp>
      <p:sp>
        <p:nvSpPr>
          <p:cNvPr id="1030" name="Rectangle 6"/>
          <p:cNvSpPr>
            <a:spLocks noGrp="1" noChangeArrowheads="1"/>
          </p:cNvSpPr>
          <p:nvPr>
            <p:ph type="body" idx="1"/>
          </p:nvPr>
        </p:nvSpPr>
        <p:spPr/>
        <p:txBody>
          <a:bodyPr/>
          <a:lstStyle/>
          <a:p>
            <a:r>
              <a:rPr lang="en-US" dirty="0" smtClean="0"/>
              <a:t>In general, the kinetic energy of an object is the energy due to its motion.</a:t>
            </a:r>
          </a:p>
          <a:p>
            <a:r>
              <a:rPr lang="en-US" dirty="0" smtClean="0"/>
              <a:t>Kinetic energy is measured with the joule, the same unit used to measure work. </a:t>
            </a:r>
          </a:p>
          <a:p>
            <a:r>
              <a:rPr lang="en-US" dirty="0" smtClean="0"/>
              <a:t>The following table provides some examples of typical kinetic energies.</a:t>
            </a:r>
          </a:p>
        </p:txBody>
      </p:sp>
      <p:sp>
        <p:nvSpPr>
          <p:cNvPr id="6" name="Footer Placeholder 5"/>
          <p:cNvSpPr>
            <a:spLocks noGrp="1"/>
          </p:cNvSpPr>
          <p:nvPr>
            <p:ph type="ftr" sz="quarter" idx="10"/>
          </p:nvPr>
        </p:nvSpPr>
        <p:spPr/>
        <p:txBody>
          <a:bodyPr/>
          <a:lstStyle/>
          <a:p>
            <a:r>
              <a:rPr lang="en-GB" dirty="0" smtClean="0"/>
              <a:t>© 2014 Pearson Education, Inc.</a:t>
            </a:r>
            <a:endParaRPr lang="en-GB" dirty="0"/>
          </a:p>
        </p:txBody>
      </p:sp>
      <p:pic>
        <p:nvPicPr>
          <p:cNvPr id="2" name="Picture 1" descr="06_02_Table.jpg"/>
          <p:cNvPicPr>
            <a:picLocks noChangeAspect="1"/>
          </p:cNvPicPr>
          <p:nvPr/>
        </p:nvPicPr>
        <p:blipFill rotWithShape="1">
          <a:blip r:embed="rId3">
            <a:extLst>
              <a:ext uri="{28A0092B-C50C-407E-A947-70E740481C1C}">
                <a14:useLocalDpi xmlns:a14="http://schemas.microsoft.com/office/drawing/2010/main" val="0"/>
              </a:ext>
            </a:extLst>
          </a:blip>
          <a:srcRect b="5418"/>
          <a:stretch/>
        </p:blipFill>
        <p:spPr>
          <a:xfrm>
            <a:off x="558896" y="3944584"/>
            <a:ext cx="8026208" cy="2657772"/>
          </a:xfrm>
          <a:prstGeom prst="rect">
            <a:avLst/>
          </a:prstGeom>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9" name="Rectangle 5"/>
          <p:cNvSpPr>
            <a:spLocks noGrp="1" noChangeArrowheads="1"/>
          </p:cNvSpPr>
          <p:nvPr>
            <p:ph type="title"/>
          </p:nvPr>
        </p:nvSpPr>
        <p:spPr/>
        <p:txBody>
          <a:bodyPr/>
          <a:lstStyle/>
          <a:p>
            <a:r>
              <a:rPr lang="en-US" dirty="0" smtClean="0"/>
              <a:t>Work and Energy</a:t>
            </a:r>
            <a:endParaRPr lang="en-US" dirty="0"/>
          </a:p>
        </p:txBody>
      </p:sp>
      <p:sp>
        <p:nvSpPr>
          <p:cNvPr id="1030" name="Rectangle 6"/>
          <p:cNvSpPr>
            <a:spLocks noGrp="1" noChangeArrowheads="1"/>
          </p:cNvSpPr>
          <p:nvPr>
            <p:ph type="body" idx="1"/>
          </p:nvPr>
        </p:nvSpPr>
        <p:spPr/>
        <p:txBody>
          <a:bodyPr/>
          <a:lstStyle/>
          <a:p>
            <a:r>
              <a:rPr lang="en-US" dirty="0" smtClean="0"/>
              <a:t>The kinetic energy increases linearly with the mass and with the square of the velocity, as the following example indicates.</a:t>
            </a:r>
          </a:p>
        </p:txBody>
      </p:sp>
      <p:sp>
        <p:nvSpPr>
          <p:cNvPr id="6" name="Footer Placeholder 5"/>
          <p:cNvSpPr>
            <a:spLocks noGrp="1"/>
          </p:cNvSpPr>
          <p:nvPr>
            <p:ph type="ftr" sz="quarter" idx="10"/>
          </p:nvPr>
        </p:nvSpPr>
        <p:spPr/>
        <p:txBody>
          <a:bodyPr/>
          <a:lstStyle/>
          <a:p>
            <a:r>
              <a:rPr lang="en-GB" dirty="0" smtClean="0"/>
              <a:t>© 2014 Pearson Education, Inc.</a:t>
            </a:r>
            <a:endParaRPr lang="en-GB" dirty="0"/>
          </a:p>
        </p:txBody>
      </p:sp>
      <p:pic>
        <p:nvPicPr>
          <p:cNvPr id="2" name="Picture 1" descr="Slide-16.eps"/>
          <p:cNvPicPr>
            <a:picLocks noChangeAspect="1"/>
          </p:cNvPicPr>
          <p:nvPr/>
        </p:nvPicPr>
        <p:blipFill rotWithShape="1">
          <a:blip r:embed="rId3">
            <a:extLst>
              <a:ext uri="{28A0092B-C50C-407E-A947-70E740481C1C}">
                <a14:useLocalDpi xmlns:a14="http://schemas.microsoft.com/office/drawing/2010/main" val="0"/>
              </a:ext>
            </a:extLst>
          </a:blip>
          <a:srcRect b="2961"/>
          <a:stretch/>
        </p:blipFill>
        <p:spPr>
          <a:xfrm>
            <a:off x="1254156" y="2525719"/>
            <a:ext cx="6635689" cy="4055383"/>
          </a:xfrm>
          <a:prstGeom prst="rect">
            <a:avLst/>
          </a:prstGeom>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9" name="Rectangle 5"/>
          <p:cNvSpPr>
            <a:spLocks noGrp="1" noChangeArrowheads="1"/>
          </p:cNvSpPr>
          <p:nvPr>
            <p:ph type="title"/>
          </p:nvPr>
        </p:nvSpPr>
        <p:spPr/>
        <p:txBody>
          <a:bodyPr/>
          <a:lstStyle/>
          <a:p>
            <a:r>
              <a:rPr lang="en-US" dirty="0" smtClean="0"/>
              <a:t>Work and Energy</a:t>
            </a:r>
            <a:endParaRPr lang="en-US" dirty="0"/>
          </a:p>
        </p:txBody>
      </p:sp>
      <p:sp>
        <p:nvSpPr>
          <p:cNvPr id="1030" name="Rectangle 6"/>
          <p:cNvSpPr>
            <a:spLocks noGrp="1" noChangeArrowheads="1"/>
          </p:cNvSpPr>
          <p:nvPr>
            <p:ph type="body" idx="1"/>
          </p:nvPr>
        </p:nvSpPr>
        <p:spPr/>
        <p:txBody>
          <a:bodyPr/>
          <a:lstStyle/>
          <a:p>
            <a:r>
              <a:rPr lang="en-US" dirty="0" smtClean="0"/>
              <a:t>As the equation </a:t>
            </a:r>
            <a:r>
              <a:rPr lang="en-US" i="1" dirty="0" smtClean="0"/>
              <a:t>                          </a:t>
            </a:r>
            <a:r>
              <a:rPr lang="en-US" dirty="0" smtClean="0"/>
              <a:t>indicates, the total work done on an object equals the change in its kinetic energy. This connection is known as the work-energy theorem:</a:t>
            </a:r>
          </a:p>
        </p:txBody>
      </p:sp>
      <p:sp>
        <p:nvSpPr>
          <p:cNvPr id="6" name="Footer Placeholder 5"/>
          <p:cNvSpPr>
            <a:spLocks noGrp="1"/>
          </p:cNvSpPr>
          <p:nvPr>
            <p:ph type="ftr" sz="quarter" idx="10"/>
          </p:nvPr>
        </p:nvSpPr>
        <p:spPr/>
        <p:txBody>
          <a:bodyPr/>
          <a:lstStyle/>
          <a:p>
            <a:r>
              <a:rPr lang="en-GB" dirty="0" smtClean="0"/>
              <a:t>© 2014 Pearson Education, Inc.</a:t>
            </a:r>
            <a:endParaRPr lang="en-GB" dirty="0"/>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b="4833"/>
          <a:stretch/>
        </p:blipFill>
        <p:spPr>
          <a:xfrm>
            <a:off x="435658" y="3100659"/>
            <a:ext cx="8272686" cy="3262960"/>
          </a:xfrm>
          <a:prstGeom prst="rect">
            <a:avLst/>
          </a:prstGeom>
        </p:spPr>
      </p:pic>
      <p:pic>
        <p:nvPicPr>
          <p:cNvPr id="3" name="Picture 2" descr="Untitled-9.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42167" y="1275017"/>
            <a:ext cx="2468880" cy="337568"/>
          </a:xfrm>
          <a:prstGeom prst="rect">
            <a:avLst/>
          </a:prstGeom>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9" name="Rectangle 5"/>
          <p:cNvSpPr>
            <a:spLocks noGrp="1" noChangeArrowheads="1"/>
          </p:cNvSpPr>
          <p:nvPr>
            <p:ph type="title"/>
          </p:nvPr>
        </p:nvSpPr>
        <p:spPr/>
        <p:txBody>
          <a:bodyPr/>
          <a:lstStyle/>
          <a:p>
            <a:r>
              <a:rPr lang="en-US" dirty="0" smtClean="0"/>
              <a:t>Work and Energy</a:t>
            </a:r>
            <a:endParaRPr lang="en-US" dirty="0"/>
          </a:p>
        </p:txBody>
      </p:sp>
      <p:sp>
        <p:nvSpPr>
          <p:cNvPr id="1030" name="Rectangle 6"/>
          <p:cNvSpPr>
            <a:spLocks noGrp="1" noChangeArrowheads="1"/>
          </p:cNvSpPr>
          <p:nvPr>
            <p:ph type="body" idx="1"/>
          </p:nvPr>
        </p:nvSpPr>
        <p:spPr/>
        <p:txBody>
          <a:bodyPr/>
          <a:lstStyle/>
          <a:p>
            <a:r>
              <a:rPr lang="en-US" dirty="0" smtClean="0"/>
              <a:t>The following example shows how work is related to the change in kinetic energy.</a:t>
            </a:r>
          </a:p>
        </p:txBody>
      </p:sp>
      <p:sp>
        <p:nvSpPr>
          <p:cNvPr id="6" name="Footer Placeholder 5"/>
          <p:cNvSpPr>
            <a:spLocks noGrp="1"/>
          </p:cNvSpPr>
          <p:nvPr>
            <p:ph type="ftr" sz="quarter" idx="10"/>
          </p:nvPr>
        </p:nvSpPr>
        <p:spPr/>
        <p:txBody>
          <a:bodyPr/>
          <a:lstStyle/>
          <a:p>
            <a:r>
              <a:rPr lang="en-GB" dirty="0" smtClean="0"/>
              <a:t>© 2014 Pearson Education, Inc.</a:t>
            </a:r>
            <a:endParaRPr lang="en-GB" dirty="0"/>
          </a:p>
        </p:txBody>
      </p:sp>
      <p:pic>
        <p:nvPicPr>
          <p:cNvPr id="2" name="Picture 1" descr="Slide-18.eps"/>
          <p:cNvPicPr>
            <a:picLocks noChangeAspect="1"/>
          </p:cNvPicPr>
          <p:nvPr/>
        </p:nvPicPr>
        <p:blipFill rotWithShape="1">
          <a:blip r:embed="rId3">
            <a:extLst>
              <a:ext uri="{28A0092B-C50C-407E-A947-70E740481C1C}">
                <a14:useLocalDpi xmlns:a14="http://schemas.microsoft.com/office/drawing/2010/main" val="0"/>
              </a:ext>
            </a:extLst>
          </a:blip>
          <a:srcRect b="4269"/>
          <a:stretch/>
        </p:blipFill>
        <p:spPr>
          <a:xfrm>
            <a:off x="285136" y="2291570"/>
            <a:ext cx="8610600" cy="3781089"/>
          </a:xfrm>
          <a:prstGeom prst="rect">
            <a:avLst/>
          </a:prstGeom>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9" name="Rectangle 5"/>
          <p:cNvSpPr>
            <a:spLocks noGrp="1" noChangeArrowheads="1"/>
          </p:cNvSpPr>
          <p:nvPr>
            <p:ph type="title"/>
          </p:nvPr>
        </p:nvSpPr>
        <p:spPr/>
        <p:txBody>
          <a:bodyPr/>
          <a:lstStyle/>
          <a:p>
            <a:r>
              <a:rPr lang="en-US" dirty="0" smtClean="0"/>
              <a:t>Work and Energy</a:t>
            </a:r>
            <a:endParaRPr lang="en-US" dirty="0"/>
          </a:p>
        </p:txBody>
      </p:sp>
      <p:sp>
        <p:nvSpPr>
          <p:cNvPr id="1030" name="Rectangle 6"/>
          <p:cNvSpPr>
            <a:spLocks noGrp="1" noChangeArrowheads="1"/>
          </p:cNvSpPr>
          <p:nvPr>
            <p:ph type="body" idx="1"/>
          </p:nvPr>
        </p:nvSpPr>
        <p:spPr/>
        <p:txBody>
          <a:bodyPr/>
          <a:lstStyle/>
          <a:p>
            <a:r>
              <a:rPr lang="en-US" dirty="0" smtClean="0"/>
              <a:t>The sign of the work is related to the change in kinetic energy:</a:t>
            </a:r>
          </a:p>
          <a:p>
            <a:pPr lvl="1"/>
            <a:r>
              <a:rPr lang="en-US" dirty="0" smtClean="0"/>
              <a:t>If the total work is positive, then the kinetic energy increases.</a:t>
            </a:r>
          </a:p>
          <a:p>
            <a:pPr lvl="1"/>
            <a:r>
              <a:rPr lang="en-US" dirty="0" smtClean="0"/>
              <a:t>If the total work is negative, then the kinetic energy decreases.</a:t>
            </a:r>
          </a:p>
          <a:p>
            <a:pPr lvl="1"/>
            <a:r>
              <a:rPr lang="en-US" dirty="0" smtClean="0"/>
              <a:t>If the total work is zero, then there is no change in kinetic energy.</a:t>
            </a:r>
          </a:p>
        </p:txBody>
      </p:sp>
      <p:sp>
        <p:nvSpPr>
          <p:cNvPr id="6" name="Footer Placeholder 5"/>
          <p:cNvSpPr>
            <a:spLocks noGrp="1"/>
          </p:cNvSpPr>
          <p:nvPr>
            <p:ph type="ftr" sz="quarter" idx="10"/>
          </p:nvPr>
        </p:nvSpPr>
        <p:spPr/>
        <p:txBody>
          <a:bodyPr/>
          <a:lstStyle/>
          <a:p>
            <a:r>
              <a:rPr lang="en-GB" dirty="0" smtClean="0"/>
              <a:t>© 2014 Pearson Education, Inc.</a:t>
            </a:r>
            <a:endParaRPr lang="en-GB"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9" name="Rectangle 5"/>
          <p:cNvSpPr>
            <a:spLocks noGrp="1" noChangeArrowheads="1"/>
          </p:cNvSpPr>
          <p:nvPr>
            <p:ph type="title"/>
          </p:nvPr>
        </p:nvSpPr>
        <p:spPr/>
        <p:txBody>
          <a:bodyPr/>
          <a:lstStyle/>
          <a:p>
            <a:r>
              <a:rPr lang="en-US" dirty="0" smtClean="0"/>
              <a:t>Chapter Contents</a:t>
            </a:r>
            <a:endParaRPr lang="en-US" dirty="0"/>
          </a:p>
        </p:txBody>
      </p:sp>
      <p:sp>
        <p:nvSpPr>
          <p:cNvPr id="1030" name="Rectangle 6"/>
          <p:cNvSpPr>
            <a:spLocks noGrp="1" noChangeArrowheads="1"/>
          </p:cNvSpPr>
          <p:nvPr>
            <p:ph type="body" idx="1"/>
          </p:nvPr>
        </p:nvSpPr>
        <p:spPr/>
        <p:txBody>
          <a:bodyPr/>
          <a:lstStyle/>
          <a:p>
            <a:r>
              <a:rPr lang="en-US" dirty="0" smtClean="0"/>
              <a:t>Work</a:t>
            </a:r>
          </a:p>
          <a:p>
            <a:r>
              <a:rPr lang="en-US" dirty="0" smtClean="0"/>
              <a:t>Work and Energy</a:t>
            </a:r>
          </a:p>
          <a:p>
            <a:r>
              <a:rPr lang="en-US" dirty="0" smtClean="0"/>
              <a:t>Conservation of Energy</a:t>
            </a:r>
          </a:p>
          <a:p>
            <a:r>
              <a:rPr lang="en-US" dirty="0" smtClean="0"/>
              <a:t>Power</a:t>
            </a:r>
            <a:endParaRPr lang="en-US" dirty="0"/>
          </a:p>
        </p:txBody>
      </p:sp>
      <p:sp>
        <p:nvSpPr>
          <p:cNvPr id="6" name="Footer Placeholder 5"/>
          <p:cNvSpPr>
            <a:spLocks noGrp="1"/>
          </p:cNvSpPr>
          <p:nvPr>
            <p:ph type="ftr" sz="quarter" idx="10"/>
          </p:nvPr>
        </p:nvSpPr>
        <p:spPr/>
        <p:txBody>
          <a:bodyPr/>
          <a:lstStyle/>
          <a:p>
            <a:r>
              <a:rPr lang="en-GB" dirty="0" smtClean="0"/>
              <a:t>© 2014 Pearson Education, Inc.</a:t>
            </a:r>
            <a:endParaRPr lang="en-GB"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9" name="Rectangle 5"/>
          <p:cNvSpPr>
            <a:spLocks noGrp="1" noChangeArrowheads="1"/>
          </p:cNvSpPr>
          <p:nvPr>
            <p:ph type="title"/>
          </p:nvPr>
        </p:nvSpPr>
        <p:spPr/>
        <p:txBody>
          <a:bodyPr/>
          <a:lstStyle/>
          <a:p>
            <a:r>
              <a:rPr lang="en-US" dirty="0" smtClean="0"/>
              <a:t>Work and Energy</a:t>
            </a:r>
            <a:endParaRPr lang="en-US" dirty="0"/>
          </a:p>
        </p:txBody>
      </p:sp>
      <p:sp>
        <p:nvSpPr>
          <p:cNvPr id="1030" name="Rectangle 6"/>
          <p:cNvSpPr>
            <a:spLocks noGrp="1" noChangeArrowheads="1"/>
          </p:cNvSpPr>
          <p:nvPr>
            <p:ph type="body" idx="1"/>
          </p:nvPr>
        </p:nvSpPr>
        <p:spPr>
          <a:xfrm>
            <a:off x="87313" y="750851"/>
            <a:ext cx="8229600" cy="5106987"/>
          </a:xfrm>
        </p:spPr>
        <p:txBody>
          <a:bodyPr/>
          <a:lstStyle/>
          <a:p>
            <a:r>
              <a:rPr lang="en-US" dirty="0" smtClean="0"/>
              <a:t>The following example illustrates how the work-energy theorem may be applied when an object has an initial speed.</a:t>
            </a:r>
          </a:p>
        </p:txBody>
      </p:sp>
      <p:sp>
        <p:nvSpPr>
          <p:cNvPr id="6" name="Footer Placeholder 5"/>
          <p:cNvSpPr>
            <a:spLocks noGrp="1"/>
          </p:cNvSpPr>
          <p:nvPr>
            <p:ph type="ftr" sz="quarter" idx="10"/>
          </p:nvPr>
        </p:nvSpPr>
        <p:spPr/>
        <p:txBody>
          <a:bodyPr/>
          <a:lstStyle/>
          <a:p>
            <a:r>
              <a:rPr lang="en-GB" dirty="0" smtClean="0"/>
              <a:t>© 2014 Pearson Education, Inc.</a:t>
            </a:r>
            <a:endParaRPr lang="en-GB" dirty="0"/>
          </a:p>
        </p:txBody>
      </p:sp>
      <p:pic>
        <p:nvPicPr>
          <p:cNvPr id="2" name="Picture 1" descr="Slide-20.eps"/>
          <p:cNvPicPr>
            <a:picLocks noChangeAspect="1"/>
          </p:cNvPicPr>
          <p:nvPr/>
        </p:nvPicPr>
        <p:blipFill rotWithShape="1">
          <a:blip r:embed="rId3">
            <a:extLst>
              <a:ext uri="{28A0092B-C50C-407E-A947-70E740481C1C}">
                <a14:useLocalDpi xmlns:a14="http://schemas.microsoft.com/office/drawing/2010/main" val="0"/>
              </a:ext>
            </a:extLst>
          </a:blip>
          <a:srcRect b="2536"/>
          <a:stretch/>
        </p:blipFill>
        <p:spPr>
          <a:xfrm>
            <a:off x="3962838" y="2090812"/>
            <a:ext cx="4802798" cy="4681020"/>
          </a:xfrm>
          <a:prstGeom prst="rect">
            <a:avLst/>
          </a:prstGeom>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9" name="Rectangle 5"/>
          <p:cNvSpPr>
            <a:spLocks noGrp="1" noChangeArrowheads="1"/>
          </p:cNvSpPr>
          <p:nvPr>
            <p:ph type="title"/>
          </p:nvPr>
        </p:nvSpPr>
        <p:spPr/>
        <p:txBody>
          <a:bodyPr/>
          <a:lstStyle/>
          <a:p>
            <a:r>
              <a:rPr lang="en-US" dirty="0" smtClean="0"/>
              <a:t>Work and Energy</a:t>
            </a:r>
            <a:endParaRPr lang="en-US" dirty="0"/>
          </a:p>
        </p:txBody>
      </p:sp>
      <p:sp>
        <p:nvSpPr>
          <p:cNvPr id="1030" name="Rectangle 6"/>
          <p:cNvSpPr>
            <a:spLocks noGrp="1" noChangeArrowheads="1"/>
          </p:cNvSpPr>
          <p:nvPr>
            <p:ph type="body" idx="1"/>
          </p:nvPr>
        </p:nvSpPr>
        <p:spPr/>
        <p:txBody>
          <a:bodyPr/>
          <a:lstStyle/>
          <a:p>
            <a:r>
              <a:rPr lang="en-US" dirty="0" smtClean="0"/>
              <a:t>As the figure below indicates, work must be done to lift a bowling ball from the floor onto a shelf.</a:t>
            </a:r>
          </a:p>
          <a:p>
            <a:r>
              <a:rPr lang="en-US" dirty="0" smtClean="0"/>
              <a:t>Even though the ball has no kinetic energy once it</a:t>
            </a:r>
            <a:r>
              <a:rPr lang="fr-FR" altLang="ja-JP" dirty="0" smtClean="0"/>
              <a:t>'</a:t>
            </a:r>
            <a:r>
              <a:rPr lang="en-US" dirty="0" smtClean="0"/>
              <a:t>s resting on the shelf, the work done in lifting the ball is not lost—it is stored as potential energy.</a:t>
            </a:r>
          </a:p>
        </p:txBody>
      </p:sp>
      <p:sp>
        <p:nvSpPr>
          <p:cNvPr id="6" name="Footer Placeholder 5"/>
          <p:cNvSpPr>
            <a:spLocks noGrp="1"/>
          </p:cNvSpPr>
          <p:nvPr>
            <p:ph type="ftr" sz="quarter" idx="10"/>
          </p:nvPr>
        </p:nvSpPr>
        <p:spPr/>
        <p:txBody>
          <a:bodyPr/>
          <a:lstStyle/>
          <a:p>
            <a:r>
              <a:rPr lang="en-GB" dirty="0" smtClean="0"/>
              <a:t>© 2014 Pearson Education, Inc.</a:t>
            </a:r>
            <a:endParaRPr lang="en-GB" dirty="0"/>
          </a:p>
        </p:txBody>
      </p:sp>
      <p:pic>
        <p:nvPicPr>
          <p:cNvPr id="2" name="Picture 1" descr="06_06_Figure.jpg"/>
          <p:cNvPicPr>
            <a:picLocks noChangeAspect="1"/>
          </p:cNvPicPr>
          <p:nvPr/>
        </p:nvPicPr>
        <p:blipFill rotWithShape="1">
          <a:blip r:embed="rId3">
            <a:extLst>
              <a:ext uri="{28A0092B-C50C-407E-A947-70E740481C1C}">
                <a14:useLocalDpi xmlns:a14="http://schemas.microsoft.com/office/drawing/2010/main" val="0"/>
              </a:ext>
            </a:extLst>
          </a:blip>
          <a:srcRect b="5620"/>
          <a:stretch/>
        </p:blipFill>
        <p:spPr>
          <a:xfrm>
            <a:off x="849236" y="4280846"/>
            <a:ext cx="7445528" cy="2330744"/>
          </a:xfrm>
          <a:prstGeom prst="rect">
            <a:avLst/>
          </a:prstGeom>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9" name="Rectangle 5"/>
          <p:cNvSpPr>
            <a:spLocks noGrp="1" noChangeArrowheads="1"/>
          </p:cNvSpPr>
          <p:nvPr>
            <p:ph type="title"/>
          </p:nvPr>
        </p:nvSpPr>
        <p:spPr/>
        <p:txBody>
          <a:bodyPr/>
          <a:lstStyle/>
          <a:p>
            <a:r>
              <a:rPr lang="en-US" dirty="0" smtClean="0"/>
              <a:t>Work and Energy</a:t>
            </a:r>
            <a:endParaRPr lang="en-US" dirty="0"/>
          </a:p>
        </p:txBody>
      </p:sp>
      <p:sp>
        <p:nvSpPr>
          <p:cNvPr id="1030" name="Rectangle 6"/>
          <p:cNvSpPr>
            <a:spLocks noGrp="1" noChangeArrowheads="1"/>
          </p:cNvSpPr>
          <p:nvPr>
            <p:ph type="body" idx="1"/>
          </p:nvPr>
        </p:nvSpPr>
        <p:spPr/>
        <p:txBody>
          <a:bodyPr/>
          <a:lstStyle/>
          <a:p>
            <a:r>
              <a:rPr lang="en-US" dirty="0" smtClean="0"/>
              <a:t>Energy that is stored for later use is referred to as potential energy, or </a:t>
            </a:r>
            <a:r>
              <a:rPr lang="en-US" i="1" dirty="0" smtClean="0"/>
              <a:t>PE</a:t>
            </a:r>
            <a:r>
              <a:rPr lang="en-US" dirty="0" smtClean="0"/>
              <a:t>.</a:t>
            </a:r>
          </a:p>
          <a:p>
            <a:r>
              <a:rPr lang="en-US" dirty="0" smtClean="0"/>
              <a:t>Potential energy has several forms, one of which is gravitational potential energy.</a:t>
            </a:r>
          </a:p>
          <a:p>
            <a:r>
              <a:rPr lang="en-US" dirty="0" smtClean="0"/>
              <a:t>The gravitational potential energy equals the work required to lift an object to a given height.</a:t>
            </a:r>
          </a:p>
          <a:p>
            <a:r>
              <a:rPr lang="en-US" dirty="0" smtClean="0"/>
              <a:t>Lifting a mass </a:t>
            </a:r>
            <a:r>
              <a:rPr lang="en-US" i="1" dirty="0" smtClean="0"/>
              <a:t>m</a:t>
            </a:r>
            <a:r>
              <a:rPr lang="en-US" dirty="0" smtClean="0"/>
              <a:t> from the ground to a height </a:t>
            </a:r>
            <a:r>
              <a:rPr lang="en-US" i="1" dirty="0" smtClean="0"/>
              <a:t>h</a:t>
            </a:r>
            <a:r>
              <a:rPr lang="en-US" dirty="0" smtClean="0"/>
              <a:t> requires a force </a:t>
            </a:r>
            <a:r>
              <a:rPr lang="en-US" i="1" dirty="0" smtClean="0"/>
              <a:t>mg</a:t>
            </a:r>
            <a:r>
              <a:rPr lang="en-US" dirty="0" smtClean="0"/>
              <a:t>. Thus the work done, and the potential energy acquired, equals force times distance, or </a:t>
            </a:r>
          </a:p>
          <a:p>
            <a:pPr marL="0" indent="0">
              <a:buNone/>
            </a:pPr>
            <a:r>
              <a:rPr lang="en-US" i="1" dirty="0" smtClean="0"/>
              <a:t>  		  	     W</a:t>
            </a:r>
            <a:r>
              <a:rPr lang="en-US" dirty="0" smtClean="0"/>
              <a:t> = </a:t>
            </a:r>
            <a:r>
              <a:rPr lang="en-US" i="1" dirty="0" smtClean="0"/>
              <a:t>mgh</a:t>
            </a:r>
            <a:endParaRPr lang="en-US" i="1" dirty="0"/>
          </a:p>
        </p:txBody>
      </p:sp>
      <p:sp>
        <p:nvSpPr>
          <p:cNvPr id="6" name="Footer Placeholder 5"/>
          <p:cNvSpPr>
            <a:spLocks noGrp="1"/>
          </p:cNvSpPr>
          <p:nvPr>
            <p:ph type="ftr" sz="quarter" idx="10"/>
          </p:nvPr>
        </p:nvSpPr>
        <p:spPr/>
        <p:txBody>
          <a:bodyPr/>
          <a:lstStyle/>
          <a:p>
            <a:r>
              <a:rPr lang="en-GB" dirty="0" smtClean="0"/>
              <a:t>© 2014 Pearson Education, Inc.</a:t>
            </a:r>
            <a:endParaRPr lang="en-GB" dirty="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9" name="Rectangle 5"/>
          <p:cNvSpPr>
            <a:spLocks noGrp="1" noChangeArrowheads="1"/>
          </p:cNvSpPr>
          <p:nvPr>
            <p:ph type="title"/>
          </p:nvPr>
        </p:nvSpPr>
        <p:spPr/>
        <p:txBody>
          <a:bodyPr/>
          <a:lstStyle/>
          <a:p>
            <a:r>
              <a:rPr lang="en-US" dirty="0" smtClean="0"/>
              <a:t>Work and Energy</a:t>
            </a:r>
            <a:endParaRPr lang="en-US" dirty="0"/>
          </a:p>
        </p:txBody>
      </p:sp>
      <p:sp>
        <p:nvSpPr>
          <p:cNvPr id="1030" name="Rectangle 6"/>
          <p:cNvSpPr>
            <a:spLocks noGrp="1" noChangeArrowheads="1"/>
          </p:cNvSpPr>
          <p:nvPr>
            <p:ph type="body" idx="1"/>
          </p:nvPr>
        </p:nvSpPr>
        <p:spPr>
          <a:xfrm>
            <a:off x="365125" y="790583"/>
            <a:ext cx="8229600" cy="5617686"/>
          </a:xfrm>
        </p:spPr>
        <p:txBody>
          <a:bodyPr/>
          <a:lstStyle/>
          <a:p>
            <a:endParaRPr lang="en-US" dirty="0" smtClean="0"/>
          </a:p>
          <a:p>
            <a:endParaRPr lang="en-US" dirty="0"/>
          </a:p>
          <a:p>
            <a:endParaRPr lang="en-US" dirty="0" smtClean="0"/>
          </a:p>
          <a:p>
            <a:endParaRPr lang="en-US" dirty="0" smtClean="0"/>
          </a:p>
          <a:p>
            <a:r>
              <a:rPr lang="en-US" dirty="0" smtClean="0"/>
              <a:t>The following example shows how the gravitational energy is calculated.</a:t>
            </a: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b="6438"/>
          <a:stretch/>
        </p:blipFill>
        <p:spPr>
          <a:xfrm>
            <a:off x="566197" y="563346"/>
            <a:ext cx="8011606" cy="2310664"/>
          </a:xfrm>
          <a:prstGeom prst="rect">
            <a:avLst/>
          </a:prstGeom>
        </p:spPr>
      </p:pic>
      <p:pic>
        <p:nvPicPr>
          <p:cNvPr id="3" name="Picture 2" descr="Slide-23_2.eps"/>
          <p:cNvPicPr>
            <a:picLocks noChangeAspect="1"/>
          </p:cNvPicPr>
          <p:nvPr/>
        </p:nvPicPr>
        <p:blipFill rotWithShape="1">
          <a:blip r:embed="rId4">
            <a:extLst>
              <a:ext uri="{28A0092B-C50C-407E-A947-70E740481C1C}">
                <a14:useLocalDpi xmlns:a14="http://schemas.microsoft.com/office/drawing/2010/main" val="0"/>
              </a:ext>
            </a:extLst>
          </a:blip>
          <a:srcRect b="4600"/>
          <a:stretch/>
        </p:blipFill>
        <p:spPr>
          <a:xfrm>
            <a:off x="1721075" y="3781091"/>
            <a:ext cx="6427546" cy="2912202"/>
          </a:xfrm>
          <a:prstGeom prst="rect">
            <a:avLst/>
          </a:prstGeom>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9" name="Rectangle 5"/>
          <p:cNvSpPr>
            <a:spLocks noGrp="1" noChangeArrowheads="1"/>
          </p:cNvSpPr>
          <p:nvPr>
            <p:ph type="title"/>
          </p:nvPr>
        </p:nvSpPr>
        <p:spPr/>
        <p:txBody>
          <a:bodyPr/>
          <a:lstStyle/>
          <a:p>
            <a:r>
              <a:rPr lang="en-US" dirty="0" smtClean="0"/>
              <a:t>Work and Energy</a:t>
            </a:r>
            <a:endParaRPr lang="en-US" dirty="0"/>
          </a:p>
        </p:txBody>
      </p:sp>
      <p:sp>
        <p:nvSpPr>
          <p:cNvPr id="1030" name="Rectangle 6"/>
          <p:cNvSpPr>
            <a:spLocks noGrp="1" noChangeArrowheads="1"/>
          </p:cNvSpPr>
          <p:nvPr>
            <p:ph type="body" idx="1"/>
          </p:nvPr>
        </p:nvSpPr>
        <p:spPr/>
        <p:txBody>
          <a:bodyPr/>
          <a:lstStyle/>
          <a:p>
            <a:r>
              <a:rPr lang="en-US" dirty="0" smtClean="0"/>
              <a:t>Objects like rubber bands and springs that return to their original size and shape after being distorted are said to be elastic. </a:t>
            </a:r>
          </a:p>
          <a:p>
            <a:r>
              <a:rPr lang="en-US" dirty="0" smtClean="0"/>
              <a:t>Stretching a spring requires work. This work is stored in the stretched spring in the form of potential energy.</a:t>
            </a:r>
          </a:p>
          <a:p>
            <a:r>
              <a:rPr lang="en-US" dirty="0" smtClean="0"/>
              <a:t>The potential energy stored in a distorted elastic material is referred to as elastic potential energy.</a:t>
            </a: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9" name="Rectangle 5"/>
          <p:cNvSpPr>
            <a:spLocks noGrp="1" noChangeArrowheads="1"/>
          </p:cNvSpPr>
          <p:nvPr>
            <p:ph type="title"/>
          </p:nvPr>
        </p:nvSpPr>
        <p:spPr/>
        <p:txBody>
          <a:bodyPr/>
          <a:lstStyle/>
          <a:p>
            <a:r>
              <a:rPr lang="en-US" dirty="0" smtClean="0"/>
              <a:t>Work and Energy</a:t>
            </a:r>
            <a:endParaRPr lang="en-US" dirty="0"/>
          </a:p>
        </p:txBody>
      </p:sp>
      <p:sp>
        <p:nvSpPr>
          <p:cNvPr id="1030" name="Rectangle 6"/>
          <p:cNvSpPr>
            <a:spLocks noGrp="1" noChangeArrowheads="1"/>
          </p:cNvSpPr>
          <p:nvPr>
            <p:ph type="body" idx="1"/>
          </p:nvPr>
        </p:nvSpPr>
        <p:spPr/>
        <p:txBody>
          <a:bodyPr/>
          <a:lstStyle/>
          <a:p>
            <a:r>
              <a:rPr lang="en-US" dirty="0" smtClean="0"/>
              <a:t>When a spring is stretched by a distance </a:t>
            </a:r>
            <a:r>
              <a:rPr lang="en-US" i="1" dirty="0" smtClean="0"/>
              <a:t>x</a:t>
            </a:r>
            <a:r>
              <a:rPr lang="en-US" dirty="0" smtClean="0"/>
              <a:t>, the force exerted on the spring increases uniformly from 0 to </a:t>
            </a:r>
            <a:r>
              <a:rPr lang="en-US" i="1" dirty="0" smtClean="0"/>
              <a:t>kx</a:t>
            </a:r>
            <a:r>
              <a:rPr lang="en-US" dirty="0" smtClean="0"/>
              <a:t>, where </a:t>
            </a:r>
            <a:r>
              <a:rPr lang="en-US" i="1" dirty="0" smtClean="0"/>
              <a:t>k</a:t>
            </a:r>
            <a:r>
              <a:rPr lang="en-US" dirty="0" smtClean="0"/>
              <a:t> is the spring constant. </a:t>
            </a:r>
          </a:p>
          <a:p>
            <a:r>
              <a:rPr lang="en-US" dirty="0" smtClean="0"/>
              <a:t>Thus, the average force is exerted on the spring is      .</a:t>
            </a:r>
          </a:p>
          <a:p>
            <a:r>
              <a:rPr lang="en-US" dirty="0" smtClean="0"/>
              <a:t>Since the average force is      , the work done in changing the length of the spring is the average force times the distance, or</a:t>
            </a:r>
          </a:p>
          <a:p>
            <a:pPr marL="0" indent="0">
              <a:buNone/>
            </a:pPr>
            <a:r>
              <a:rPr lang="en-US" i="1" dirty="0" smtClean="0"/>
              <a:t>			</a:t>
            </a:r>
          </a:p>
          <a:p>
            <a:r>
              <a:rPr lang="en-US" dirty="0" smtClean="0"/>
              <a:t>This work is stored as elastic potential energy.</a:t>
            </a:r>
            <a:endParaRPr lang="en-US" dirty="0"/>
          </a:p>
        </p:txBody>
      </p:sp>
      <p:sp>
        <p:nvSpPr>
          <p:cNvPr id="6" name="Footer Placeholder 5"/>
          <p:cNvSpPr>
            <a:spLocks noGrp="1"/>
          </p:cNvSpPr>
          <p:nvPr>
            <p:ph type="ftr" sz="quarter" idx="10"/>
          </p:nvPr>
        </p:nvSpPr>
        <p:spPr/>
        <p:txBody>
          <a:bodyPr/>
          <a:lstStyle/>
          <a:p>
            <a:r>
              <a:rPr lang="en-GB" dirty="0" smtClean="0"/>
              <a:t>© 2014 Pearson Education, Inc.</a:t>
            </a:r>
            <a:endParaRPr lang="en-GB" dirty="0"/>
          </a:p>
        </p:txBody>
      </p:sp>
      <p:pic>
        <p:nvPicPr>
          <p:cNvPr id="2" name="Picture 1" descr="Untitled-12.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1344" y="3020068"/>
            <a:ext cx="494789" cy="406993"/>
          </a:xfrm>
          <a:prstGeom prst="rect">
            <a:avLst/>
          </a:prstGeom>
        </p:spPr>
      </p:pic>
      <p:pic>
        <p:nvPicPr>
          <p:cNvPr id="7" name="Picture 6" descr="Untitled-12.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23064" y="3528788"/>
            <a:ext cx="494789" cy="406993"/>
          </a:xfrm>
          <a:prstGeom prst="rect">
            <a:avLst/>
          </a:prstGeom>
        </p:spPr>
      </p:pic>
      <p:pic>
        <p:nvPicPr>
          <p:cNvPr id="3" name="Picture 2" descr="Untitled-11.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44196" y="4875987"/>
            <a:ext cx="3200400" cy="436761"/>
          </a:xfrm>
          <a:prstGeom prst="rect">
            <a:avLst/>
          </a:prstGeom>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9" name="Rectangle 5"/>
          <p:cNvSpPr>
            <a:spLocks noGrp="1" noChangeArrowheads="1"/>
          </p:cNvSpPr>
          <p:nvPr>
            <p:ph type="title"/>
          </p:nvPr>
        </p:nvSpPr>
        <p:spPr/>
        <p:txBody>
          <a:bodyPr/>
          <a:lstStyle/>
          <a:p>
            <a:r>
              <a:rPr lang="en-US" dirty="0" smtClean="0"/>
              <a:t>Work and Energy</a:t>
            </a:r>
            <a:endParaRPr lang="en-US" dirty="0"/>
          </a:p>
        </p:txBody>
      </p:sp>
      <p:sp>
        <p:nvSpPr>
          <p:cNvPr id="1030" name="Rectangle 6"/>
          <p:cNvSpPr>
            <a:spLocks noGrp="1" noChangeArrowheads="1"/>
          </p:cNvSpPr>
          <p:nvPr>
            <p:ph type="body" idx="1"/>
          </p:nvPr>
        </p:nvSpPr>
        <p:spPr>
          <a:xfrm>
            <a:off x="365125" y="979095"/>
            <a:ext cx="8229600" cy="5106987"/>
          </a:xfrm>
        </p:spPr>
        <p:txBody>
          <a:bodyPr/>
          <a:lstStyle/>
          <a:p>
            <a:pPr marL="0" indent="0">
              <a:buNone/>
            </a:pPr>
            <a:endParaRPr lang="en-US" dirty="0" smtClean="0"/>
          </a:p>
          <a:p>
            <a:pPr marL="0" indent="0">
              <a:buNone/>
            </a:pPr>
            <a:endParaRPr lang="en-US" dirty="0"/>
          </a:p>
          <a:p>
            <a:pPr marL="0" indent="0">
              <a:buNone/>
            </a:pPr>
            <a:endParaRPr lang="en-US" dirty="0" smtClean="0"/>
          </a:p>
          <a:p>
            <a:r>
              <a:rPr lang="en-US" dirty="0" smtClean="0"/>
              <a:t>The following example shows how elastic potential energy is calculated.</a:t>
            </a:r>
          </a:p>
        </p:txBody>
      </p:sp>
      <p:sp>
        <p:nvSpPr>
          <p:cNvPr id="6" name="Footer Placeholder 5"/>
          <p:cNvSpPr>
            <a:spLocks noGrp="1"/>
          </p:cNvSpPr>
          <p:nvPr>
            <p:ph type="ftr" sz="quarter" idx="10"/>
          </p:nvPr>
        </p:nvSpPr>
        <p:spPr/>
        <p:txBody>
          <a:bodyPr/>
          <a:lstStyle/>
          <a:p>
            <a:r>
              <a:rPr lang="en-GB" dirty="0" smtClean="0"/>
              <a:t>© 2014 Pearson Education, Inc.</a:t>
            </a:r>
            <a:endParaRPr lang="en-GB" dirty="0"/>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b="5623"/>
          <a:stretch/>
        </p:blipFill>
        <p:spPr>
          <a:xfrm>
            <a:off x="1286741" y="578577"/>
            <a:ext cx="6570518" cy="2002987"/>
          </a:xfrm>
          <a:prstGeom prst="rect">
            <a:avLst/>
          </a:prstGeom>
        </p:spPr>
      </p:pic>
      <p:pic>
        <p:nvPicPr>
          <p:cNvPr id="3" name="Picture 2" descr="Slide-26_2.eps"/>
          <p:cNvPicPr>
            <a:picLocks noChangeAspect="1"/>
          </p:cNvPicPr>
          <p:nvPr/>
        </p:nvPicPr>
        <p:blipFill rotWithShape="1">
          <a:blip r:embed="rId4">
            <a:extLst>
              <a:ext uri="{28A0092B-C50C-407E-A947-70E740481C1C}">
                <a14:useLocalDpi xmlns:a14="http://schemas.microsoft.com/office/drawing/2010/main" val="0"/>
              </a:ext>
            </a:extLst>
          </a:blip>
          <a:srcRect b="3817"/>
          <a:stretch/>
        </p:blipFill>
        <p:spPr>
          <a:xfrm>
            <a:off x="1707879" y="3469707"/>
            <a:ext cx="6403647" cy="3252231"/>
          </a:xfrm>
          <a:prstGeom prst="rect">
            <a:avLst/>
          </a:prstGeom>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9" name="Rectangle 5"/>
          <p:cNvSpPr>
            <a:spLocks noGrp="1" noChangeArrowheads="1"/>
          </p:cNvSpPr>
          <p:nvPr>
            <p:ph type="title"/>
          </p:nvPr>
        </p:nvSpPr>
        <p:spPr/>
        <p:txBody>
          <a:bodyPr/>
          <a:lstStyle/>
          <a:p>
            <a:r>
              <a:rPr lang="en-US" dirty="0" smtClean="0"/>
              <a:t>Conservation of Energy</a:t>
            </a:r>
            <a:endParaRPr lang="en-US" dirty="0"/>
          </a:p>
        </p:txBody>
      </p:sp>
      <p:sp>
        <p:nvSpPr>
          <p:cNvPr id="1030" name="Rectangle 6"/>
          <p:cNvSpPr>
            <a:spLocks noGrp="1" noChangeArrowheads="1"/>
          </p:cNvSpPr>
          <p:nvPr>
            <p:ph type="body" idx="1"/>
          </p:nvPr>
        </p:nvSpPr>
        <p:spPr>
          <a:xfrm>
            <a:off x="365125" y="1141413"/>
            <a:ext cx="8228636" cy="5106987"/>
          </a:xfrm>
        </p:spPr>
        <p:txBody>
          <a:bodyPr/>
          <a:lstStyle/>
          <a:p>
            <a:r>
              <a:rPr lang="en-US" sz="2400" dirty="0" smtClean="0"/>
              <a:t>Energy takes many forms: mechanical, electrical, thermal, and nuclear.</a:t>
            </a:r>
          </a:p>
          <a:p>
            <a:r>
              <a:rPr lang="en-US" sz="2400" dirty="0" smtClean="0"/>
              <a:t>Any time work is done, energy is transformed from one form to another.</a:t>
            </a:r>
          </a:p>
          <a:p>
            <a:r>
              <a:rPr lang="en-US" sz="2400" dirty="0" smtClean="0"/>
              <a:t>One process might transform some kinetic energy into electrical potential energy; another might transform some spring potential energy into kinetic energy. </a:t>
            </a:r>
          </a:p>
          <a:p>
            <a:r>
              <a:rPr lang="en-US" sz="2400" dirty="0" smtClean="0"/>
              <a:t>However, no matter what the process, the total amount of energy in the universe remains the same. This is what is meant by the conservation of energy.</a:t>
            </a:r>
          </a:p>
          <a:p>
            <a:r>
              <a:rPr lang="en-US" sz="2400" dirty="0" smtClean="0"/>
              <a:t>To say that energy is conserved means that energy can never be created or destroyed—it can only be transformed from one form to another.</a:t>
            </a:r>
            <a:endParaRPr lang="en-US" sz="2400" dirty="0"/>
          </a:p>
        </p:txBody>
      </p:sp>
      <p:sp>
        <p:nvSpPr>
          <p:cNvPr id="6" name="Footer Placeholder 5"/>
          <p:cNvSpPr>
            <a:spLocks noGrp="1"/>
          </p:cNvSpPr>
          <p:nvPr>
            <p:ph type="ftr" sz="quarter" idx="10"/>
          </p:nvPr>
        </p:nvSpPr>
        <p:spPr/>
        <p:txBody>
          <a:bodyPr/>
          <a:lstStyle/>
          <a:p>
            <a:r>
              <a:rPr lang="en-GB" dirty="0" smtClean="0"/>
              <a:t>© 2014 Pearson Education, Inc.</a:t>
            </a:r>
            <a:endParaRPr lang="en-GB" dirty="0"/>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9" name="Rectangle 5"/>
          <p:cNvSpPr>
            <a:spLocks noGrp="1" noChangeArrowheads="1"/>
          </p:cNvSpPr>
          <p:nvPr>
            <p:ph type="title"/>
          </p:nvPr>
        </p:nvSpPr>
        <p:spPr/>
        <p:txBody>
          <a:bodyPr/>
          <a:lstStyle/>
          <a:p>
            <a:r>
              <a:rPr lang="en-US" dirty="0" smtClean="0"/>
              <a:t>Conservation of Energy</a:t>
            </a:r>
            <a:endParaRPr lang="en-US" dirty="0"/>
          </a:p>
        </p:txBody>
      </p:sp>
      <p:sp>
        <p:nvSpPr>
          <p:cNvPr id="1030" name="Rectangle 6"/>
          <p:cNvSpPr>
            <a:spLocks noGrp="1" noChangeArrowheads="1"/>
          </p:cNvSpPr>
          <p:nvPr>
            <p:ph type="body" idx="1"/>
          </p:nvPr>
        </p:nvSpPr>
        <p:spPr/>
        <p:txBody>
          <a:bodyPr/>
          <a:lstStyle/>
          <a:p>
            <a:r>
              <a:rPr lang="en-US" sz="2400" dirty="0" smtClean="0"/>
              <a:t>When frictional forces act on a system, such as when a car</a:t>
            </a:r>
            <a:r>
              <a:rPr lang="fr-FR" altLang="ja-JP" sz="2400" dirty="0" smtClean="0"/>
              <a:t>'</a:t>
            </a:r>
            <a:r>
              <a:rPr lang="en-US" sz="2400" dirty="0" smtClean="0"/>
              <a:t>s brakes are applied, kinetic energy is transformed into thermal energy.</a:t>
            </a:r>
          </a:p>
          <a:p>
            <a:r>
              <a:rPr lang="en-US" sz="2400" dirty="0" smtClean="0"/>
              <a:t>In situations where all forms of friction can be ignored, no potential or kinetic energy is transformed into thermal energy. In this ideal case, the sum of the kinetic and potential energies is always the same.</a:t>
            </a:r>
          </a:p>
          <a:p>
            <a:r>
              <a:rPr lang="en-US" sz="2400" dirty="0" smtClean="0"/>
              <a:t>The sum of the kinetic and potential energies of an object is referred to as its mechanical energy. Thus,</a:t>
            </a:r>
            <a:br>
              <a:rPr lang="en-US" sz="2400" dirty="0" smtClean="0"/>
            </a:br>
            <a:r>
              <a:rPr lang="en-US" sz="2400" dirty="0" smtClean="0"/>
              <a:t>mechanical energy = potential energy + kinetic energy</a:t>
            </a:r>
          </a:p>
          <a:p>
            <a:pPr marL="0" indent="0">
              <a:buNone/>
            </a:pPr>
            <a:r>
              <a:rPr lang="en-US" sz="2400" dirty="0" smtClean="0"/>
              <a:t>			   </a:t>
            </a:r>
            <a:r>
              <a:rPr lang="en-US" sz="2400" i="1" dirty="0" smtClean="0"/>
              <a:t>E</a:t>
            </a:r>
            <a:r>
              <a:rPr lang="en-US" sz="2400" dirty="0" smtClean="0"/>
              <a:t> = </a:t>
            </a:r>
            <a:r>
              <a:rPr lang="en-US" sz="2400" i="1" dirty="0" smtClean="0"/>
              <a:t>PE</a:t>
            </a:r>
            <a:r>
              <a:rPr lang="en-US" sz="2400" dirty="0" smtClean="0"/>
              <a:t> + </a:t>
            </a:r>
            <a:r>
              <a:rPr lang="en-US" sz="2400" i="1" dirty="0" smtClean="0"/>
              <a:t>KE</a:t>
            </a:r>
          </a:p>
          <a:p>
            <a:r>
              <a:rPr lang="en-US" sz="2400" dirty="0" smtClean="0"/>
              <a:t>This means that mechanical energy is conserved.</a:t>
            </a:r>
            <a:endParaRPr lang="en-US" sz="2400" dirty="0"/>
          </a:p>
        </p:txBody>
      </p:sp>
      <p:sp>
        <p:nvSpPr>
          <p:cNvPr id="6" name="Footer Placeholder 5"/>
          <p:cNvSpPr>
            <a:spLocks noGrp="1"/>
          </p:cNvSpPr>
          <p:nvPr>
            <p:ph type="ftr" sz="quarter" idx="10"/>
          </p:nvPr>
        </p:nvSpPr>
        <p:spPr/>
        <p:txBody>
          <a:bodyPr/>
          <a:lstStyle/>
          <a:p>
            <a:r>
              <a:rPr lang="en-GB" dirty="0" smtClean="0"/>
              <a:t>© 2014 Pearson Education, Inc.</a:t>
            </a:r>
            <a:endParaRPr lang="en-GB" dirty="0"/>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9" name="Rectangle 5"/>
          <p:cNvSpPr>
            <a:spLocks noGrp="1" noChangeArrowheads="1"/>
          </p:cNvSpPr>
          <p:nvPr>
            <p:ph type="title"/>
          </p:nvPr>
        </p:nvSpPr>
        <p:spPr/>
        <p:txBody>
          <a:bodyPr/>
          <a:lstStyle/>
          <a:p>
            <a:r>
              <a:rPr lang="en-US" dirty="0" smtClean="0"/>
              <a:t>Conservation of Energy</a:t>
            </a:r>
            <a:endParaRPr lang="en-US" dirty="0"/>
          </a:p>
        </p:txBody>
      </p:sp>
      <p:sp>
        <p:nvSpPr>
          <p:cNvPr id="6" name="Footer Placeholder 5"/>
          <p:cNvSpPr>
            <a:spLocks noGrp="1"/>
          </p:cNvSpPr>
          <p:nvPr>
            <p:ph type="ftr" sz="quarter" idx="10"/>
          </p:nvPr>
        </p:nvSpPr>
        <p:spPr/>
        <p:txBody>
          <a:bodyPr/>
          <a:lstStyle/>
          <a:p>
            <a:r>
              <a:rPr lang="en-GB" dirty="0" smtClean="0"/>
              <a:t>© 2014 Pearson Education, Inc.</a:t>
            </a:r>
            <a:endParaRPr lang="en-GB" dirty="0"/>
          </a:p>
        </p:txBody>
      </p:sp>
      <p:sp>
        <p:nvSpPr>
          <p:cNvPr id="12" name="Rectangle 6"/>
          <p:cNvSpPr txBox="1">
            <a:spLocks noChangeArrowheads="1"/>
          </p:cNvSpPr>
          <p:nvPr/>
        </p:nvSpPr>
        <p:spPr bwMode="auto">
          <a:xfrm>
            <a:off x="402942" y="1131493"/>
            <a:ext cx="8314952" cy="510698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rgbClr val="3D6832"/>
              </a:buClr>
              <a:buChar char="•"/>
              <a:defRPr sz="2800">
                <a:solidFill>
                  <a:schemeClr val="tx1"/>
                </a:solidFill>
                <a:latin typeface="+mn-lt"/>
                <a:ea typeface="+mn-ea"/>
                <a:cs typeface="+mn-cs"/>
              </a:defRPr>
            </a:lvl1pPr>
            <a:lvl2pPr marL="742950" indent="-285750" algn="l" rtl="0" fontAlgn="base">
              <a:spcBef>
                <a:spcPct val="20000"/>
              </a:spcBef>
              <a:spcAft>
                <a:spcPct val="0"/>
              </a:spcAft>
              <a:buClr>
                <a:srgbClr val="3D6832"/>
              </a:buClr>
              <a:buChar char="–"/>
              <a:defRPr sz="2800">
                <a:solidFill>
                  <a:schemeClr val="tx1"/>
                </a:solidFill>
                <a:latin typeface="+mn-lt"/>
                <a:ea typeface="+mn-ea"/>
              </a:defRPr>
            </a:lvl2pPr>
            <a:lvl3pPr marL="1143000" indent="-228600" algn="l" rtl="0" fontAlgn="base">
              <a:spcBef>
                <a:spcPct val="20000"/>
              </a:spcBef>
              <a:spcAft>
                <a:spcPct val="0"/>
              </a:spcAft>
              <a:buClr>
                <a:srgbClr val="3D6832"/>
              </a:buClr>
              <a:buChar char="•"/>
              <a:defRPr sz="2400">
                <a:solidFill>
                  <a:schemeClr val="tx1"/>
                </a:solidFill>
                <a:latin typeface="+mn-lt"/>
                <a:ea typeface="+mn-ea"/>
              </a:defRPr>
            </a:lvl3pPr>
            <a:lvl4pPr marL="1600200" indent="-228600" algn="l" rtl="0" fontAlgn="base">
              <a:spcBef>
                <a:spcPct val="20000"/>
              </a:spcBef>
              <a:spcAft>
                <a:spcPct val="0"/>
              </a:spcAft>
              <a:buClr>
                <a:srgbClr val="3D6832"/>
              </a:buClr>
              <a:buChar char="–"/>
              <a:defRPr sz="2000">
                <a:solidFill>
                  <a:schemeClr val="tx1"/>
                </a:solidFill>
                <a:latin typeface="+mn-lt"/>
                <a:ea typeface="+mn-ea"/>
              </a:defRPr>
            </a:lvl4pPr>
            <a:lvl5pPr marL="2057400" indent="-228600" algn="l" rtl="0" fontAlgn="base">
              <a:spcBef>
                <a:spcPct val="20000"/>
              </a:spcBef>
              <a:spcAft>
                <a:spcPct val="0"/>
              </a:spcAft>
              <a:buClr>
                <a:srgbClr val="3D6832"/>
              </a:buClr>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r>
              <a:rPr lang="en-US" sz="2000" dirty="0" smtClean="0"/>
              <a:t>Energy conservation may be used to solve many physics problems.</a:t>
            </a:r>
          </a:p>
          <a:p>
            <a:r>
              <a:rPr lang="en-US" sz="2000" dirty="0" smtClean="0"/>
              <a:t>For example, energy conservation may be used to find the final speed of a set of keys dropped to the floor from a height </a:t>
            </a:r>
            <a:r>
              <a:rPr lang="en-US" sz="2000" i="1" dirty="0" smtClean="0"/>
              <a:t>h</a:t>
            </a:r>
            <a:r>
              <a:rPr lang="en-US" sz="2000" dirty="0" smtClean="0"/>
              <a:t> (see figure below).</a:t>
            </a:r>
          </a:p>
          <a:p>
            <a:endParaRPr lang="en-US" sz="2000" dirty="0" smtClean="0"/>
          </a:p>
          <a:p>
            <a:endParaRPr lang="en-US" sz="2000" dirty="0"/>
          </a:p>
          <a:p>
            <a:endParaRPr lang="en-US" sz="2000" dirty="0" smtClean="0"/>
          </a:p>
          <a:p>
            <a:endParaRPr lang="en-US" sz="2000" dirty="0"/>
          </a:p>
          <a:p>
            <a:endParaRPr lang="en-US" sz="2000" dirty="0" smtClean="0"/>
          </a:p>
          <a:p>
            <a:endParaRPr lang="en-US" sz="2000" dirty="0" smtClean="0"/>
          </a:p>
          <a:p>
            <a:endParaRPr lang="en-US" sz="2000" dirty="0" smtClean="0"/>
          </a:p>
          <a:p>
            <a:endParaRPr lang="en-US" sz="2000" dirty="0" smtClean="0"/>
          </a:p>
          <a:p>
            <a:r>
              <a:rPr lang="en-US" sz="2000" dirty="0" smtClean="0"/>
              <a:t>By equating the initial potential energy at the top (</a:t>
            </a:r>
            <a:r>
              <a:rPr lang="en-US" sz="2000" i="1" dirty="0" smtClean="0"/>
              <a:t>mgh</a:t>
            </a:r>
            <a:r>
              <a:rPr lang="en-US" sz="2000" dirty="0" smtClean="0"/>
              <a:t>) to the final kinetic energy at the bottom            and solving for the speed of the keys at the bottom, we find</a:t>
            </a:r>
          </a:p>
        </p:txBody>
      </p:sp>
      <p:pic>
        <p:nvPicPr>
          <p:cNvPr id="2" name="Picture 1" descr="06_07_Figure.jpg"/>
          <p:cNvPicPr>
            <a:picLocks noChangeAspect="1"/>
          </p:cNvPicPr>
          <p:nvPr/>
        </p:nvPicPr>
        <p:blipFill rotWithShape="1">
          <a:blip r:embed="rId3">
            <a:extLst>
              <a:ext uri="{28A0092B-C50C-407E-A947-70E740481C1C}">
                <a14:useLocalDpi xmlns:a14="http://schemas.microsoft.com/office/drawing/2010/main" val="0"/>
              </a:ext>
            </a:extLst>
          </a:blip>
          <a:srcRect b="3824"/>
          <a:stretch/>
        </p:blipFill>
        <p:spPr>
          <a:xfrm>
            <a:off x="3414592" y="2205637"/>
            <a:ext cx="2314816" cy="3208198"/>
          </a:xfrm>
          <a:prstGeom prst="rect">
            <a:avLst/>
          </a:prstGeom>
        </p:spPr>
      </p:pic>
      <p:pic>
        <p:nvPicPr>
          <p:cNvPr id="9" name="Picture 8"/>
          <p:cNvPicPr>
            <a:picLocks noChangeAspect="1"/>
          </p:cNvPicPr>
          <p:nvPr/>
        </p:nvPicPr>
        <p:blipFill rotWithShape="1">
          <a:blip r:embed="rId4">
            <a:extLst>
              <a:ext uri="{28A0092B-C50C-407E-A947-70E740481C1C}">
                <a14:useLocalDpi xmlns:a14="http://schemas.microsoft.com/office/drawing/2010/main" val="0"/>
              </a:ext>
            </a:extLst>
          </a:blip>
          <a:srcRect t="-1" b="7187"/>
          <a:stretch/>
        </p:blipFill>
        <p:spPr>
          <a:xfrm>
            <a:off x="3946816" y="6330462"/>
            <a:ext cx="1250367" cy="359450"/>
          </a:xfrm>
          <a:prstGeom prst="rect">
            <a:avLst/>
          </a:prstGeom>
        </p:spPr>
      </p:pic>
      <p:pic>
        <p:nvPicPr>
          <p:cNvPr id="3" name="Picture 2" descr="A9R2201697.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05266" y="5761032"/>
            <a:ext cx="742187" cy="293430"/>
          </a:xfrm>
          <a:prstGeom prst="rect">
            <a:avLst/>
          </a:prstGeom>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9" name="Rectangle 5"/>
          <p:cNvSpPr>
            <a:spLocks noGrp="1" noChangeArrowheads="1"/>
          </p:cNvSpPr>
          <p:nvPr>
            <p:ph type="title"/>
          </p:nvPr>
        </p:nvSpPr>
        <p:spPr/>
        <p:txBody>
          <a:bodyPr/>
          <a:lstStyle/>
          <a:p>
            <a:r>
              <a:rPr lang="en-US" dirty="0" smtClean="0"/>
              <a:t>Work</a:t>
            </a:r>
            <a:endParaRPr lang="en-US" dirty="0"/>
          </a:p>
        </p:txBody>
      </p:sp>
      <p:sp>
        <p:nvSpPr>
          <p:cNvPr id="1030" name="Rectangle 6"/>
          <p:cNvSpPr>
            <a:spLocks noGrp="1" noChangeArrowheads="1"/>
          </p:cNvSpPr>
          <p:nvPr>
            <p:ph type="body" idx="1"/>
          </p:nvPr>
        </p:nvSpPr>
        <p:spPr/>
        <p:txBody>
          <a:bodyPr/>
          <a:lstStyle/>
          <a:p>
            <a:r>
              <a:rPr lang="en-US" dirty="0" smtClean="0"/>
              <a:t>While most people feel that work is done when you </a:t>
            </a:r>
            <a:r>
              <a:rPr lang="en-US" altLang="ja-JP" dirty="0" smtClean="0"/>
              <a:t>"</a:t>
            </a:r>
            <a:r>
              <a:rPr lang="en-US" dirty="0" smtClean="0"/>
              <a:t>work on a problem</a:t>
            </a:r>
            <a:r>
              <a:rPr lang="en-US" altLang="ja-JP" dirty="0" smtClean="0"/>
              <a:t>"</a:t>
            </a:r>
            <a:r>
              <a:rPr lang="en-US" dirty="0" smtClean="0"/>
              <a:t> or </a:t>
            </a:r>
            <a:r>
              <a:rPr lang="en-US" altLang="ja-JP" dirty="0" smtClean="0"/>
              <a:t>"</a:t>
            </a:r>
            <a:r>
              <a:rPr lang="en-US" dirty="0" smtClean="0"/>
              <a:t>do homework,</a:t>
            </a:r>
            <a:r>
              <a:rPr lang="en-US" altLang="ja-JP" dirty="0" smtClean="0"/>
              <a:t>"</a:t>
            </a:r>
            <a:r>
              <a:rPr lang="en-US" dirty="0" smtClean="0"/>
              <a:t> physicists say work has only been done when a force is applied to an object and the object moves in the direction of the applied force.</a:t>
            </a:r>
          </a:p>
        </p:txBody>
      </p:sp>
      <p:sp>
        <p:nvSpPr>
          <p:cNvPr id="6" name="Footer Placeholder 5"/>
          <p:cNvSpPr>
            <a:spLocks noGrp="1"/>
          </p:cNvSpPr>
          <p:nvPr>
            <p:ph type="ftr" sz="quarter" idx="10"/>
          </p:nvPr>
        </p:nvSpPr>
        <p:spPr/>
        <p:txBody>
          <a:bodyPr/>
          <a:lstStyle/>
          <a:p>
            <a:r>
              <a:rPr lang="en-GB" dirty="0" smtClean="0"/>
              <a:t>© 2014 Pearson Education, Inc.</a:t>
            </a:r>
            <a:endParaRPr lang="en-GB" dirty="0"/>
          </a:p>
        </p:txBody>
      </p:sp>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b="7406"/>
          <a:stretch/>
        </p:blipFill>
        <p:spPr>
          <a:xfrm>
            <a:off x="226654" y="3862201"/>
            <a:ext cx="8690693" cy="2124523"/>
          </a:xfrm>
          <a:prstGeom prst="rect">
            <a:avLst/>
          </a:prstGeom>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9" name="Rectangle 5"/>
          <p:cNvSpPr>
            <a:spLocks noGrp="1" noChangeArrowheads="1"/>
          </p:cNvSpPr>
          <p:nvPr>
            <p:ph type="title"/>
          </p:nvPr>
        </p:nvSpPr>
        <p:spPr/>
        <p:txBody>
          <a:bodyPr/>
          <a:lstStyle/>
          <a:p>
            <a:r>
              <a:rPr lang="en-US" dirty="0" smtClean="0"/>
              <a:t>Conservation of Energy</a:t>
            </a:r>
            <a:endParaRPr lang="en-US" dirty="0"/>
          </a:p>
        </p:txBody>
      </p:sp>
      <p:sp>
        <p:nvSpPr>
          <p:cNvPr id="1030" name="Rectangle 6"/>
          <p:cNvSpPr>
            <a:spLocks noGrp="1" noChangeArrowheads="1"/>
          </p:cNvSpPr>
          <p:nvPr>
            <p:ph type="body" idx="1"/>
          </p:nvPr>
        </p:nvSpPr>
        <p:spPr/>
        <p:txBody>
          <a:bodyPr/>
          <a:lstStyle/>
          <a:p>
            <a:r>
              <a:rPr lang="en-US" sz="2400" dirty="0" smtClean="0"/>
              <a:t>The conservation of energy means that objects moving downward through the same vertical distance but following different paths will have the same final speed.</a:t>
            </a:r>
          </a:p>
        </p:txBody>
      </p:sp>
      <p:sp>
        <p:nvSpPr>
          <p:cNvPr id="6" name="Footer Placeholder 5"/>
          <p:cNvSpPr>
            <a:spLocks noGrp="1"/>
          </p:cNvSpPr>
          <p:nvPr>
            <p:ph type="ftr" sz="quarter" idx="10"/>
          </p:nvPr>
        </p:nvSpPr>
        <p:spPr/>
        <p:txBody>
          <a:bodyPr/>
          <a:lstStyle/>
          <a:p>
            <a:r>
              <a:rPr lang="en-GB" dirty="0" smtClean="0"/>
              <a:t>© 2014 Pearson Education, Inc.</a:t>
            </a:r>
            <a:endParaRPr lang="en-GB" dirty="0"/>
          </a:p>
        </p:txBody>
      </p:sp>
      <p:pic>
        <p:nvPicPr>
          <p:cNvPr id="2" name="Picture 1" descr="Slide-30.eps"/>
          <p:cNvPicPr>
            <a:picLocks noChangeAspect="1"/>
          </p:cNvPicPr>
          <p:nvPr/>
        </p:nvPicPr>
        <p:blipFill rotWithShape="1">
          <a:blip r:embed="rId3">
            <a:extLst>
              <a:ext uri="{28A0092B-C50C-407E-A947-70E740481C1C}">
                <a14:useLocalDpi xmlns:a14="http://schemas.microsoft.com/office/drawing/2010/main" val="0"/>
              </a:ext>
            </a:extLst>
          </a:blip>
          <a:srcRect b="2823"/>
          <a:stretch/>
        </p:blipFill>
        <p:spPr>
          <a:xfrm>
            <a:off x="1790619" y="2333773"/>
            <a:ext cx="5571738" cy="4445453"/>
          </a:xfrm>
          <a:prstGeom prst="rect">
            <a:avLst/>
          </a:prstGeom>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9" name="Rectangle 5"/>
          <p:cNvSpPr>
            <a:spLocks noGrp="1" noChangeArrowheads="1"/>
          </p:cNvSpPr>
          <p:nvPr>
            <p:ph type="title"/>
          </p:nvPr>
        </p:nvSpPr>
        <p:spPr/>
        <p:txBody>
          <a:bodyPr/>
          <a:lstStyle/>
          <a:p>
            <a:r>
              <a:rPr lang="en-US" dirty="0" smtClean="0"/>
              <a:t>Conservation of Energy</a:t>
            </a:r>
            <a:endParaRPr lang="en-US" dirty="0"/>
          </a:p>
        </p:txBody>
      </p:sp>
      <p:sp>
        <p:nvSpPr>
          <p:cNvPr id="1030" name="Rectangle 6"/>
          <p:cNvSpPr>
            <a:spLocks noGrp="1" noChangeArrowheads="1"/>
          </p:cNvSpPr>
          <p:nvPr>
            <p:ph type="body" idx="1"/>
          </p:nvPr>
        </p:nvSpPr>
        <p:spPr>
          <a:xfrm>
            <a:off x="365125" y="1141413"/>
            <a:ext cx="4160922" cy="5106987"/>
          </a:xfrm>
        </p:spPr>
        <p:txBody>
          <a:bodyPr/>
          <a:lstStyle/>
          <a:p>
            <a:r>
              <a:rPr lang="en-US" dirty="0" smtClean="0"/>
              <a:t>Changing the initial speed of a downward moving object by a small amount can result in a relatively large increase in final speed.</a:t>
            </a:r>
            <a:endParaRPr lang="en-US" dirty="0"/>
          </a:p>
        </p:txBody>
      </p:sp>
      <p:sp>
        <p:nvSpPr>
          <p:cNvPr id="6" name="Footer Placeholder 5"/>
          <p:cNvSpPr>
            <a:spLocks noGrp="1"/>
          </p:cNvSpPr>
          <p:nvPr>
            <p:ph type="ftr" sz="quarter" idx="10"/>
          </p:nvPr>
        </p:nvSpPr>
        <p:spPr/>
        <p:txBody>
          <a:bodyPr/>
          <a:lstStyle/>
          <a:p>
            <a:r>
              <a:rPr lang="en-GB" dirty="0" smtClean="0"/>
              <a:t>© 2014 Pearson Education, Inc.</a:t>
            </a:r>
            <a:endParaRPr lang="en-GB" dirty="0"/>
          </a:p>
        </p:txBody>
      </p:sp>
      <p:pic>
        <p:nvPicPr>
          <p:cNvPr id="2" name="Picture 1" descr="Slide-31.eps"/>
          <p:cNvPicPr>
            <a:picLocks noChangeAspect="1"/>
          </p:cNvPicPr>
          <p:nvPr/>
        </p:nvPicPr>
        <p:blipFill rotWithShape="1">
          <a:blip r:embed="rId3">
            <a:extLst>
              <a:ext uri="{28A0092B-C50C-407E-A947-70E740481C1C}">
                <a14:useLocalDpi xmlns:a14="http://schemas.microsoft.com/office/drawing/2010/main" val="0"/>
              </a:ext>
            </a:extLst>
          </a:blip>
          <a:srcRect b="2536"/>
          <a:stretch/>
        </p:blipFill>
        <p:spPr>
          <a:xfrm>
            <a:off x="4544608" y="668375"/>
            <a:ext cx="4394049" cy="6053562"/>
          </a:xfrm>
          <a:prstGeom prst="rect">
            <a:avLst/>
          </a:prstGeom>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9" name="Rectangle 5"/>
          <p:cNvSpPr>
            <a:spLocks noGrp="1" noChangeArrowheads="1"/>
          </p:cNvSpPr>
          <p:nvPr>
            <p:ph type="title"/>
          </p:nvPr>
        </p:nvSpPr>
        <p:spPr/>
        <p:txBody>
          <a:bodyPr/>
          <a:lstStyle/>
          <a:p>
            <a:r>
              <a:rPr lang="en-US" dirty="0" smtClean="0"/>
              <a:t>Power</a:t>
            </a:r>
            <a:endParaRPr lang="en-US" dirty="0"/>
          </a:p>
        </p:txBody>
      </p:sp>
      <p:sp>
        <p:nvSpPr>
          <p:cNvPr id="1030" name="Rectangle 6"/>
          <p:cNvSpPr>
            <a:spLocks noGrp="1" noChangeArrowheads="1"/>
          </p:cNvSpPr>
          <p:nvPr>
            <p:ph type="body" idx="1"/>
          </p:nvPr>
        </p:nvSpPr>
        <p:spPr/>
        <p:txBody>
          <a:bodyPr/>
          <a:lstStyle/>
          <a:p>
            <a:r>
              <a:rPr lang="en-US" dirty="0" smtClean="0"/>
              <a:t>Power is a measure of how quickly work is done. The faster work is done, the greater the power. </a:t>
            </a:r>
          </a:p>
          <a:p>
            <a:r>
              <a:rPr lang="en-US" dirty="0" smtClean="0"/>
              <a:t>Formally, power is the amount of work done in a given amount of time. If work </a:t>
            </a:r>
            <a:r>
              <a:rPr lang="en-US" i="1" dirty="0" smtClean="0"/>
              <a:t>W</a:t>
            </a:r>
            <a:r>
              <a:rPr lang="en-US" dirty="0" smtClean="0"/>
              <a:t> is done in time </a:t>
            </a:r>
            <a:r>
              <a:rPr lang="en-US" i="1" dirty="0" smtClean="0"/>
              <a:t>t</a:t>
            </a:r>
            <a:r>
              <a:rPr lang="en-US" dirty="0" smtClean="0"/>
              <a:t>, then the power delivered is defined as follows:</a:t>
            </a:r>
          </a:p>
        </p:txBody>
      </p:sp>
      <p:sp>
        <p:nvSpPr>
          <p:cNvPr id="6" name="Footer Placeholder 5"/>
          <p:cNvSpPr>
            <a:spLocks noGrp="1"/>
          </p:cNvSpPr>
          <p:nvPr>
            <p:ph type="ftr" sz="quarter" idx="10"/>
          </p:nvPr>
        </p:nvSpPr>
        <p:spPr/>
        <p:txBody>
          <a:bodyPr/>
          <a:lstStyle/>
          <a:p>
            <a:r>
              <a:rPr lang="en-GB" dirty="0" smtClean="0"/>
              <a:t>© 2014 Pearson Education, Inc.</a:t>
            </a:r>
            <a:endParaRPr lang="en-GB" dirty="0"/>
          </a:p>
        </p:txBody>
      </p:sp>
      <p:pic>
        <p:nvPicPr>
          <p:cNvPr id="2" name="Picture 1" descr="Slide-32.eps"/>
          <p:cNvPicPr>
            <a:picLocks noChangeAspect="1"/>
          </p:cNvPicPr>
          <p:nvPr/>
        </p:nvPicPr>
        <p:blipFill rotWithShape="1">
          <a:blip r:embed="rId3">
            <a:extLst>
              <a:ext uri="{28A0092B-C50C-407E-A947-70E740481C1C}">
                <a14:useLocalDpi xmlns:a14="http://schemas.microsoft.com/office/drawing/2010/main" val="0"/>
              </a:ext>
            </a:extLst>
          </a:blip>
          <a:srcRect b="3831"/>
          <a:stretch/>
        </p:blipFill>
        <p:spPr>
          <a:xfrm>
            <a:off x="1653154" y="3456451"/>
            <a:ext cx="5837693" cy="3055425"/>
          </a:xfrm>
          <a:prstGeom prst="rect">
            <a:avLst/>
          </a:prstGeom>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9" name="Rectangle 5"/>
          <p:cNvSpPr>
            <a:spLocks noGrp="1" noChangeArrowheads="1"/>
          </p:cNvSpPr>
          <p:nvPr>
            <p:ph type="title"/>
          </p:nvPr>
        </p:nvSpPr>
        <p:spPr/>
        <p:txBody>
          <a:bodyPr/>
          <a:lstStyle/>
          <a:p>
            <a:r>
              <a:rPr lang="en-US" dirty="0" smtClean="0"/>
              <a:t>Power</a:t>
            </a:r>
            <a:endParaRPr lang="en-US" dirty="0"/>
          </a:p>
        </p:txBody>
      </p:sp>
      <p:sp>
        <p:nvSpPr>
          <p:cNvPr id="1030" name="Rectangle 6"/>
          <p:cNvSpPr>
            <a:spLocks noGrp="1" noChangeArrowheads="1"/>
          </p:cNvSpPr>
          <p:nvPr>
            <p:ph type="body" idx="1"/>
          </p:nvPr>
        </p:nvSpPr>
        <p:spPr/>
        <p:txBody>
          <a:bodyPr/>
          <a:lstStyle/>
          <a:p>
            <a:r>
              <a:rPr lang="en-US" dirty="0" smtClean="0"/>
              <a:t>To be powerful, an engine must produce a substantial amount of work in a relatively short time. Similarly, you produce more power when running up a flight of stairs than when walking up.</a:t>
            </a:r>
            <a:endParaRPr lang="en-US" dirty="0"/>
          </a:p>
        </p:txBody>
      </p:sp>
      <p:sp>
        <p:nvSpPr>
          <p:cNvPr id="6" name="Footer Placeholder 5"/>
          <p:cNvSpPr>
            <a:spLocks noGrp="1"/>
          </p:cNvSpPr>
          <p:nvPr>
            <p:ph type="ftr" sz="quarter" idx="10"/>
          </p:nvPr>
        </p:nvSpPr>
        <p:spPr/>
        <p:txBody>
          <a:bodyPr/>
          <a:lstStyle/>
          <a:p>
            <a:r>
              <a:rPr lang="en-GB" dirty="0" smtClean="0"/>
              <a:t>© 2014 Pearson Education, Inc.</a:t>
            </a:r>
            <a:endParaRPr lang="en-GB" dirty="0"/>
          </a:p>
        </p:txBody>
      </p:sp>
      <p:pic>
        <p:nvPicPr>
          <p:cNvPr id="2" name="Picture 1" descr="06_08_Figure.jpg"/>
          <p:cNvPicPr>
            <a:picLocks noChangeAspect="1"/>
          </p:cNvPicPr>
          <p:nvPr/>
        </p:nvPicPr>
        <p:blipFill rotWithShape="1">
          <a:blip r:embed="rId3">
            <a:extLst>
              <a:ext uri="{28A0092B-C50C-407E-A947-70E740481C1C}">
                <a14:useLocalDpi xmlns:a14="http://schemas.microsoft.com/office/drawing/2010/main" val="0"/>
              </a:ext>
            </a:extLst>
          </a:blip>
          <a:srcRect b="2734"/>
          <a:stretch/>
        </p:blipFill>
        <p:spPr>
          <a:xfrm>
            <a:off x="2007330" y="2963115"/>
            <a:ext cx="5272165" cy="3739726"/>
          </a:xfrm>
          <a:prstGeom prst="rect">
            <a:avLst/>
          </a:prstGeom>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9" name="Rectangle 5"/>
          <p:cNvSpPr>
            <a:spLocks noGrp="1" noChangeArrowheads="1"/>
          </p:cNvSpPr>
          <p:nvPr>
            <p:ph type="title"/>
          </p:nvPr>
        </p:nvSpPr>
        <p:spPr/>
        <p:txBody>
          <a:bodyPr/>
          <a:lstStyle/>
          <a:p>
            <a:r>
              <a:rPr lang="en-US" dirty="0" smtClean="0"/>
              <a:t>Power</a:t>
            </a:r>
            <a:endParaRPr lang="en-US" dirty="0"/>
          </a:p>
        </p:txBody>
      </p:sp>
      <p:sp>
        <p:nvSpPr>
          <p:cNvPr id="1030" name="Rectangle 6"/>
          <p:cNvSpPr>
            <a:spLocks noGrp="1" noChangeArrowheads="1"/>
          </p:cNvSpPr>
          <p:nvPr>
            <p:ph type="body" idx="1"/>
          </p:nvPr>
        </p:nvSpPr>
        <p:spPr/>
        <p:txBody>
          <a:bodyPr/>
          <a:lstStyle/>
          <a:p>
            <a:r>
              <a:rPr lang="en-US" dirty="0" smtClean="0"/>
              <a:t>The unit of power is the watt (W). The watt, named after Scottish engineer James Watt, is defined as 1 joule per second. Thus,</a:t>
            </a:r>
          </a:p>
          <a:p>
            <a:pPr marL="0" indent="0">
              <a:buNone/>
            </a:pPr>
            <a:r>
              <a:rPr lang="en-US" dirty="0" smtClean="0"/>
              <a:t>		    1 watt = 1 W = 1 J/s</a:t>
            </a:r>
          </a:p>
          <a:p>
            <a:r>
              <a:rPr lang="en-US" dirty="0" smtClean="0"/>
              <a:t>A typical compact fluorescent lightbulb has a power of 23 W.</a:t>
            </a:r>
          </a:p>
          <a:p>
            <a:r>
              <a:rPr lang="en-US" dirty="0" smtClean="0"/>
              <a:t>Another familiar unit of power is the horsepower (hp). The horsepower is defined as follows:</a:t>
            </a:r>
          </a:p>
          <a:p>
            <a:pPr marL="0" indent="0">
              <a:buNone/>
            </a:pPr>
            <a:r>
              <a:rPr lang="en-US" dirty="0" smtClean="0"/>
              <a:t>		1 horsepower = 1 hp = 746 W</a:t>
            </a:r>
          </a:p>
        </p:txBody>
      </p:sp>
      <p:sp>
        <p:nvSpPr>
          <p:cNvPr id="6" name="Footer Placeholder 5"/>
          <p:cNvSpPr>
            <a:spLocks noGrp="1"/>
          </p:cNvSpPr>
          <p:nvPr>
            <p:ph type="ftr" sz="quarter" idx="10"/>
          </p:nvPr>
        </p:nvSpPr>
        <p:spPr/>
        <p:txBody>
          <a:bodyPr/>
          <a:lstStyle/>
          <a:p>
            <a:r>
              <a:rPr lang="en-GB" dirty="0" smtClean="0"/>
              <a:t>© 2014 Pearson Education, Inc.</a:t>
            </a:r>
            <a:endParaRPr lang="en-GB" dirty="0"/>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9" name="Rectangle 5"/>
          <p:cNvSpPr>
            <a:spLocks noGrp="1" noChangeArrowheads="1"/>
          </p:cNvSpPr>
          <p:nvPr>
            <p:ph type="title"/>
          </p:nvPr>
        </p:nvSpPr>
        <p:spPr/>
        <p:txBody>
          <a:bodyPr/>
          <a:lstStyle/>
          <a:p>
            <a:r>
              <a:rPr lang="en-US" dirty="0" smtClean="0"/>
              <a:t>Power</a:t>
            </a:r>
            <a:endParaRPr lang="en-US" dirty="0"/>
          </a:p>
        </p:txBody>
      </p:sp>
      <p:sp>
        <p:nvSpPr>
          <p:cNvPr id="1030" name="Rectangle 6"/>
          <p:cNvSpPr>
            <a:spLocks noGrp="1" noChangeArrowheads="1"/>
          </p:cNvSpPr>
          <p:nvPr>
            <p:ph type="body" idx="1"/>
          </p:nvPr>
        </p:nvSpPr>
        <p:spPr/>
        <p:txBody>
          <a:bodyPr/>
          <a:lstStyle/>
          <a:p>
            <a:r>
              <a:rPr lang="en-US" dirty="0" smtClean="0"/>
              <a:t>Human power output is limited to about 1 hp.</a:t>
            </a:r>
          </a:p>
          <a:p>
            <a:r>
              <a:rPr lang="en-US" dirty="0" smtClean="0"/>
              <a:t>A leisurely walk up a flight of stairs requires about 130 W, or 1/6 hp. A person running up the same stairs might be able to produce a little over</a:t>
            </a:r>
            <a:br>
              <a:rPr lang="en-US" dirty="0" smtClean="0"/>
            </a:br>
            <a:r>
              <a:rPr lang="en-US" dirty="0" smtClean="0"/>
              <a:t>   hp.</a:t>
            </a:r>
          </a:p>
          <a:p>
            <a:r>
              <a:rPr lang="en-US" dirty="0" smtClean="0"/>
              <a:t>Examples of power appear in the table below.</a:t>
            </a:r>
          </a:p>
        </p:txBody>
      </p:sp>
      <p:sp>
        <p:nvSpPr>
          <p:cNvPr id="6" name="Footer Placeholder 5"/>
          <p:cNvSpPr>
            <a:spLocks noGrp="1"/>
          </p:cNvSpPr>
          <p:nvPr>
            <p:ph type="ftr" sz="quarter" idx="10"/>
          </p:nvPr>
        </p:nvSpPr>
        <p:spPr/>
        <p:txBody>
          <a:bodyPr/>
          <a:lstStyle/>
          <a:p>
            <a:r>
              <a:rPr lang="en-GB" dirty="0" smtClean="0"/>
              <a:t>© 2014 Pearson Education, Inc.</a:t>
            </a:r>
            <a:endParaRPr lang="en-GB" dirty="0"/>
          </a:p>
        </p:txBody>
      </p:sp>
      <p:pic>
        <p:nvPicPr>
          <p:cNvPr id="2" name="Picture 1" descr="06_03_Table.jpg"/>
          <p:cNvPicPr>
            <a:picLocks noChangeAspect="1"/>
          </p:cNvPicPr>
          <p:nvPr/>
        </p:nvPicPr>
        <p:blipFill rotWithShape="1">
          <a:blip r:embed="rId3">
            <a:extLst>
              <a:ext uri="{28A0092B-C50C-407E-A947-70E740481C1C}">
                <a14:useLocalDpi xmlns:a14="http://schemas.microsoft.com/office/drawing/2010/main" val="0"/>
              </a:ext>
            </a:extLst>
          </a:blip>
          <a:srcRect b="4523"/>
          <a:stretch/>
        </p:blipFill>
        <p:spPr>
          <a:xfrm>
            <a:off x="1649258" y="3984571"/>
            <a:ext cx="5845484" cy="2563111"/>
          </a:xfrm>
          <a:prstGeom prst="rect">
            <a:avLst/>
          </a:prstGeom>
        </p:spPr>
      </p:pic>
      <p:pic>
        <p:nvPicPr>
          <p:cNvPr id="3" name="Picture 2" descr="Untitled-13.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1366" y="2990647"/>
            <a:ext cx="141221" cy="474099"/>
          </a:xfrm>
          <a:prstGeom prst="rect">
            <a:avLst/>
          </a:prstGeom>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9R2210024.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76393" y="3499183"/>
            <a:ext cx="3657600" cy="717177"/>
          </a:xfrm>
          <a:prstGeom prst="rect">
            <a:avLst/>
          </a:prstGeom>
        </p:spPr>
      </p:pic>
      <p:sp>
        <p:nvSpPr>
          <p:cNvPr id="1029" name="Rectangle 5"/>
          <p:cNvSpPr>
            <a:spLocks noGrp="1" noChangeArrowheads="1"/>
          </p:cNvSpPr>
          <p:nvPr>
            <p:ph type="title"/>
          </p:nvPr>
        </p:nvSpPr>
        <p:spPr/>
        <p:txBody>
          <a:bodyPr/>
          <a:lstStyle/>
          <a:p>
            <a:r>
              <a:rPr lang="en-US" dirty="0" smtClean="0"/>
              <a:t>Power</a:t>
            </a:r>
            <a:endParaRPr lang="en-US" dirty="0"/>
          </a:p>
        </p:txBody>
      </p:sp>
      <p:sp>
        <p:nvSpPr>
          <p:cNvPr id="1030" name="Rectangle 6"/>
          <p:cNvSpPr>
            <a:spLocks noGrp="1" noChangeArrowheads="1"/>
          </p:cNvSpPr>
          <p:nvPr>
            <p:ph type="body" idx="1"/>
          </p:nvPr>
        </p:nvSpPr>
        <p:spPr/>
        <p:txBody>
          <a:bodyPr/>
          <a:lstStyle/>
          <a:p>
            <a:pPr>
              <a:lnSpc>
                <a:spcPct val="90000"/>
              </a:lnSpc>
            </a:pPr>
            <a:r>
              <a:rPr lang="en-US" sz="2400" dirty="0" smtClean="0"/>
              <a:t>Power output is an important factor in the performance of a car. </a:t>
            </a:r>
          </a:p>
          <a:p>
            <a:pPr>
              <a:lnSpc>
                <a:spcPct val="90000"/>
              </a:lnSpc>
            </a:pPr>
            <a:r>
              <a:rPr lang="en-US" sz="2400" dirty="0" smtClean="0"/>
              <a:t>The greater the power, the less the time it takes a car to accelerate.</a:t>
            </a:r>
          </a:p>
          <a:p>
            <a:pPr>
              <a:lnSpc>
                <a:spcPct val="90000"/>
              </a:lnSpc>
            </a:pPr>
            <a:r>
              <a:rPr lang="en-US" sz="2400" dirty="0" smtClean="0"/>
              <a:t>Power depends on force and speed. As a car travels a distance </a:t>
            </a:r>
            <a:r>
              <a:rPr lang="en-US" sz="2400" i="1" dirty="0" smtClean="0"/>
              <a:t>d</a:t>
            </a:r>
            <a:r>
              <a:rPr lang="en-US" sz="2400" dirty="0" smtClean="0"/>
              <a:t>, the work done by the engine </a:t>
            </a:r>
            <a:r>
              <a:rPr lang="en-US" sz="2400" i="1" dirty="0" smtClean="0"/>
              <a:t>W</a:t>
            </a:r>
            <a:r>
              <a:rPr lang="en-US" sz="2400" dirty="0" smtClean="0"/>
              <a:t> = </a:t>
            </a:r>
            <a:r>
              <a:rPr lang="en-US" sz="2400" i="1" dirty="0" smtClean="0"/>
              <a:t>Fd</a:t>
            </a:r>
            <a:r>
              <a:rPr lang="en-US" sz="2400" dirty="0" smtClean="0"/>
              <a:t>, and the power it delivers is </a:t>
            </a:r>
          </a:p>
          <a:p>
            <a:pPr marL="0" indent="0">
              <a:lnSpc>
                <a:spcPct val="80000"/>
              </a:lnSpc>
              <a:buNone/>
            </a:pPr>
            <a:r>
              <a:rPr lang="en-US" sz="2400" i="1" dirty="0" smtClean="0"/>
              <a:t>	</a:t>
            </a:r>
          </a:p>
          <a:p>
            <a:pPr marL="0" indent="0">
              <a:lnSpc>
                <a:spcPct val="50000"/>
              </a:lnSpc>
              <a:buNone/>
            </a:pPr>
            <a:r>
              <a:rPr lang="en-US" sz="2400" i="1" dirty="0" smtClean="0"/>
              <a:t>	    </a:t>
            </a:r>
          </a:p>
          <a:p>
            <a:pPr>
              <a:lnSpc>
                <a:spcPct val="80000"/>
              </a:lnSpc>
            </a:pPr>
            <a:r>
              <a:rPr lang="en-US" sz="2400" dirty="0" smtClean="0"/>
              <a:t>Therefore, power is equal to force times speed.</a:t>
            </a:r>
          </a:p>
          <a:p>
            <a:pPr>
              <a:lnSpc>
                <a:spcPct val="80000"/>
              </a:lnSpc>
            </a:pPr>
            <a:endParaRPr lang="en-US" sz="2400" dirty="0"/>
          </a:p>
        </p:txBody>
      </p:sp>
      <p:sp>
        <p:nvSpPr>
          <p:cNvPr id="6" name="Footer Placeholder 5"/>
          <p:cNvSpPr>
            <a:spLocks noGrp="1"/>
          </p:cNvSpPr>
          <p:nvPr>
            <p:ph type="ftr" sz="quarter" idx="10"/>
          </p:nvPr>
        </p:nvSpPr>
        <p:spPr/>
        <p:txBody>
          <a:bodyPr/>
          <a:lstStyle/>
          <a:p>
            <a:r>
              <a:rPr lang="en-GB" dirty="0" smtClean="0"/>
              <a:t>© 2014 Pearson Education, Inc.</a:t>
            </a:r>
            <a:endParaRPr lang="en-GB" dirty="0"/>
          </a:p>
        </p:txBody>
      </p:sp>
      <p:pic>
        <p:nvPicPr>
          <p:cNvPr id="2" name="Picture 1" descr="06_09_Figure.eps"/>
          <p:cNvPicPr>
            <a:picLocks noChangeAspect="1"/>
          </p:cNvPicPr>
          <p:nvPr/>
        </p:nvPicPr>
        <p:blipFill rotWithShape="1">
          <a:blip r:embed="rId4">
            <a:extLst>
              <a:ext uri="{28A0092B-C50C-407E-A947-70E740481C1C}">
                <a14:useLocalDpi xmlns:a14="http://schemas.microsoft.com/office/drawing/2010/main" val="0"/>
              </a:ext>
            </a:extLst>
          </a:blip>
          <a:srcRect b="2946"/>
          <a:stretch/>
        </p:blipFill>
        <p:spPr>
          <a:xfrm>
            <a:off x="4694380" y="4293281"/>
            <a:ext cx="4031272" cy="2539083"/>
          </a:xfrm>
          <a:prstGeom prst="rect">
            <a:avLst/>
          </a:prstGeom>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9" name="Rectangle 5"/>
          <p:cNvSpPr>
            <a:spLocks noGrp="1" noChangeArrowheads="1"/>
          </p:cNvSpPr>
          <p:nvPr>
            <p:ph type="title"/>
          </p:nvPr>
        </p:nvSpPr>
        <p:spPr/>
        <p:txBody>
          <a:bodyPr/>
          <a:lstStyle/>
          <a:p>
            <a:r>
              <a:rPr lang="en-US" dirty="0" smtClean="0"/>
              <a:t>Work</a:t>
            </a:r>
            <a:endParaRPr lang="en-US" dirty="0"/>
          </a:p>
        </p:txBody>
      </p:sp>
      <p:sp>
        <p:nvSpPr>
          <p:cNvPr id="1030" name="Rectangle 6"/>
          <p:cNvSpPr>
            <a:spLocks noGrp="1" noChangeArrowheads="1"/>
          </p:cNvSpPr>
          <p:nvPr>
            <p:ph type="body" idx="1"/>
          </p:nvPr>
        </p:nvSpPr>
        <p:spPr/>
        <p:txBody>
          <a:bodyPr/>
          <a:lstStyle/>
          <a:p>
            <a:r>
              <a:rPr lang="en-US" dirty="0"/>
              <a:t>W</a:t>
            </a:r>
            <a:r>
              <a:rPr lang="en-US" dirty="0" smtClean="0"/>
              <a:t>ork being done as a force pushes a box through a displacement. The work done equals </a:t>
            </a:r>
            <a:r>
              <a:rPr lang="en-US" i="1" dirty="0" smtClean="0"/>
              <a:t>W</a:t>
            </a:r>
            <a:r>
              <a:rPr lang="en-US" dirty="0" smtClean="0"/>
              <a:t> = </a:t>
            </a:r>
            <a:r>
              <a:rPr lang="en-US" i="1" dirty="0" smtClean="0"/>
              <a:t>Fd</a:t>
            </a:r>
            <a:r>
              <a:rPr lang="en-US" dirty="0" smtClean="0"/>
              <a:t>.</a:t>
            </a:r>
          </a:p>
          <a:p>
            <a:endParaRPr lang="en-US" dirty="0" smtClean="0"/>
          </a:p>
          <a:p>
            <a:endParaRPr lang="en-US" dirty="0"/>
          </a:p>
          <a:p>
            <a:endParaRPr lang="en-US" dirty="0" smtClean="0"/>
          </a:p>
          <a:p>
            <a:endParaRPr lang="en-US" dirty="0"/>
          </a:p>
          <a:p>
            <a:r>
              <a:rPr lang="en-US" dirty="0" smtClean="0"/>
              <a:t>Units -- The product of F and d, N</a:t>
            </a:r>
            <a:r>
              <a:rPr lang="en-US" dirty="0">
                <a:latin typeface="Arial" charset="0"/>
                <a:ea typeface="ＭＳ Ｐゴシック" charset="0"/>
              </a:rPr>
              <a:t>·</a:t>
            </a:r>
            <a:r>
              <a:rPr lang="en-US" dirty="0" smtClean="0"/>
              <a:t>m, is called the </a:t>
            </a:r>
            <a:r>
              <a:rPr lang="en-US" dirty="0"/>
              <a:t>J</a:t>
            </a:r>
            <a:r>
              <a:rPr lang="en-US" dirty="0" smtClean="0"/>
              <a:t>oule (J)</a:t>
            </a:r>
            <a:endParaRPr lang="en-US" dirty="0"/>
          </a:p>
        </p:txBody>
      </p:sp>
      <p:sp>
        <p:nvSpPr>
          <p:cNvPr id="6" name="Footer Placeholder 5"/>
          <p:cNvSpPr>
            <a:spLocks noGrp="1"/>
          </p:cNvSpPr>
          <p:nvPr>
            <p:ph type="ftr" sz="quarter" idx="10"/>
          </p:nvPr>
        </p:nvSpPr>
        <p:spPr/>
        <p:txBody>
          <a:bodyPr/>
          <a:lstStyle/>
          <a:p>
            <a:r>
              <a:rPr lang="en-GB" dirty="0" smtClean="0"/>
              <a:t>© 2014 Pearson Education, Inc.</a:t>
            </a:r>
            <a:endParaRPr lang="en-GB" dirty="0"/>
          </a:p>
        </p:txBody>
      </p:sp>
      <p:pic>
        <p:nvPicPr>
          <p:cNvPr id="7" name="Picture 6" descr="06_01_Figure.jpg"/>
          <p:cNvPicPr>
            <a:picLocks noChangeAspect="1"/>
          </p:cNvPicPr>
          <p:nvPr/>
        </p:nvPicPr>
        <p:blipFill rotWithShape="1">
          <a:blip r:embed="rId3">
            <a:extLst>
              <a:ext uri="{28A0092B-C50C-407E-A947-70E740481C1C}">
                <a14:useLocalDpi xmlns:a14="http://schemas.microsoft.com/office/drawing/2010/main" val="0"/>
              </a:ext>
            </a:extLst>
          </a:blip>
          <a:srcRect b="4613"/>
          <a:stretch/>
        </p:blipFill>
        <p:spPr>
          <a:xfrm>
            <a:off x="2141529" y="2509090"/>
            <a:ext cx="4860943" cy="2122833"/>
          </a:xfrm>
          <a:prstGeom prst="rect">
            <a:avLst/>
          </a:prstGeom>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9" name="Rectangle 5"/>
          <p:cNvSpPr>
            <a:spLocks noGrp="1" noChangeArrowheads="1"/>
          </p:cNvSpPr>
          <p:nvPr>
            <p:ph type="title"/>
          </p:nvPr>
        </p:nvSpPr>
        <p:spPr/>
        <p:txBody>
          <a:bodyPr/>
          <a:lstStyle/>
          <a:p>
            <a:r>
              <a:rPr lang="en-US" dirty="0" smtClean="0"/>
              <a:t>Work</a:t>
            </a:r>
            <a:endParaRPr lang="en-US" dirty="0"/>
          </a:p>
        </p:txBody>
      </p:sp>
      <p:sp>
        <p:nvSpPr>
          <p:cNvPr id="1030" name="Rectangle 6"/>
          <p:cNvSpPr>
            <a:spLocks noGrp="1" noChangeArrowheads="1"/>
          </p:cNvSpPr>
          <p:nvPr>
            <p:ph type="body" idx="1"/>
          </p:nvPr>
        </p:nvSpPr>
        <p:spPr/>
        <p:txBody>
          <a:bodyPr/>
          <a:lstStyle/>
          <a:p>
            <a:r>
              <a:rPr lang="en-US" dirty="0" smtClean="0"/>
              <a:t>A joule is a small unit. You do a joule of work when you lift a medium-sized apple through a height of 1 meter. </a:t>
            </a:r>
          </a:p>
          <a:p>
            <a:r>
              <a:rPr lang="en-US" dirty="0" smtClean="0"/>
              <a:t>The table below provides some examples of typical amounts of work.</a:t>
            </a:r>
          </a:p>
        </p:txBody>
      </p:sp>
      <p:sp>
        <p:nvSpPr>
          <p:cNvPr id="6" name="Footer Placeholder 5"/>
          <p:cNvSpPr>
            <a:spLocks noGrp="1"/>
          </p:cNvSpPr>
          <p:nvPr>
            <p:ph type="ftr" sz="quarter" idx="10"/>
          </p:nvPr>
        </p:nvSpPr>
        <p:spPr/>
        <p:txBody>
          <a:bodyPr/>
          <a:lstStyle/>
          <a:p>
            <a:r>
              <a:rPr lang="en-GB" dirty="0" smtClean="0"/>
              <a:t>© 2014 Pearson Education, Inc.</a:t>
            </a:r>
            <a:endParaRPr lang="en-GB" dirty="0"/>
          </a:p>
        </p:txBody>
      </p:sp>
      <p:pic>
        <p:nvPicPr>
          <p:cNvPr id="7" name="Picture 6" descr="06_01_Table.jpg"/>
          <p:cNvPicPr>
            <a:picLocks noChangeAspect="1"/>
          </p:cNvPicPr>
          <p:nvPr/>
        </p:nvPicPr>
        <p:blipFill rotWithShape="1">
          <a:blip r:embed="rId3">
            <a:extLst>
              <a:ext uri="{28A0092B-C50C-407E-A947-70E740481C1C}">
                <a14:useLocalDpi xmlns:a14="http://schemas.microsoft.com/office/drawing/2010/main" val="0"/>
              </a:ext>
            </a:extLst>
          </a:blip>
          <a:srcRect b="4157"/>
          <a:stretch/>
        </p:blipFill>
        <p:spPr>
          <a:xfrm>
            <a:off x="1794035" y="3399235"/>
            <a:ext cx="6116196" cy="3240476"/>
          </a:xfrm>
          <a:prstGeom prst="rect">
            <a:avLst/>
          </a:prstGeom>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9" name="Rectangle 5"/>
          <p:cNvSpPr>
            <a:spLocks noGrp="1" noChangeArrowheads="1"/>
          </p:cNvSpPr>
          <p:nvPr>
            <p:ph type="title"/>
          </p:nvPr>
        </p:nvSpPr>
        <p:spPr/>
        <p:txBody>
          <a:bodyPr/>
          <a:lstStyle/>
          <a:p>
            <a:r>
              <a:rPr lang="en-US" dirty="0" smtClean="0"/>
              <a:t>Work</a:t>
            </a:r>
            <a:endParaRPr lang="en-US" dirty="0"/>
          </a:p>
        </p:txBody>
      </p:sp>
      <p:sp>
        <p:nvSpPr>
          <p:cNvPr id="1030" name="Rectangle 6"/>
          <p:cNvSpPr>
            <a:spLocks noGrp="1" noChangeArrowheads="1"/>
          </p:cNvSpPr>
          <p:nvPr>
            <p:ph type="body" idx="1"/>
          </p:nvPr>
        </p:nvSpPr>
        <p:spPr>
          <a:xfrm>
            <a:off x="269875" y="568325"/>
            <a:ext cx="5330825" cy="5106987"/>
          </a:xfrm>
        </p:spPr>
        <p:txBody>
          <a:bodyPr/>
          <a:lstStyle/>
          <a:p>
            <a:r>
              <a:rPr lang="en-US" dirty="0" smtClean="0"/>
              <a:t>It may come as a surprise that no work is done while holding a heavy object such as a suitcase. </a:t>
            </a:r>
          </a:p>
          <a:p>
            <a:r>
              <a:rPr lang="en-US" dirty="0" smtClean="0"/>
              <a:t>By the definition of work, because the suitcase doesn</a:t>
            </a:r>
            <a:r>
              <a:rPr lang="fr-FR" altLang="ja-JP" dirty="0" smtClean="0"/>
              <a:t>'</a:t>
            </a:r>
            <a:r>
              <a:rPr lang="en-US" dirty="0" smtClean="0"/>
              <a:t>t move, no work is done. However, you become tired because your muscle cells are doing work holding the suitcase.</a:t>
            </a:r>
            <a:endParaRPr lang="en-US" dirty="0"/>
          </a:p>
        </p:txBody>
      </p:sp>
      <p:sp>
        <p:nvSpPr>
          <p:cNvPr id="6" name="Footer Placeholder 5"/>
          <p:cNvSpPr>
            <a:spLocks noGrp="1"/>
          </p:cNvSpPr>
          <p:nvPr>
            <p:ph type="ftr" sz="quarter" idx="10"/>
          </p:nvPr>
        </p:nvSpPr>
        <p:spPr/>
        <p:txBody>
          <a:bodyPr/>
          <a:lstStyle/>
          <a:p>
            <a:r>
              <a:rPr lang="en-GB" dirty="0" smtClean="0"/>
              <a:t>© 2014 Pearson Education, Inc.</a:t>
            </a:r>
            <a:endParaRPr lang="en-GB" dirty="0"/>
          </a:p>
        </p:txBody>
      </p:sp>
      <p:pic>
        <p:nvPicPr>
          <p:cNvPr id="5" name="Picture 2" descr="http://epiphanyvideoworks.com/Science/Hughes/Units/Work%20and%20Machines/workPictures/what%20is%20work.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86400" y="882793"/>
            <a:ext cx="3604284" cy="447804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9" name="Rectangle 5"/>
          <p:cNvSpPr>
            <a:spLocks noGrp="1" noChangeArrowheads="1"/>
          </p:cNvSpPr>
          <p:nvPr>
            <p:ph type="title"/>
          </p:nvPr>
        </p:nvSpPr>
        <p:spPr/>
        <p:txBody>
          <a:bodyPr/>
          <a:lstStyle/>
          <a:p>
            <a:r>
              <a:rPr lang="en-US" dirty="0" smtClean="0"/>
              <a:t>Work</a:t>
            </a:r>
            <a:endParaRPr lang="en-US" dirty="0"/>
          </a:p>
        </p:txBody>
      </p:sp>
      <p:sp>
        <p:nvSpPr>
          <p:cNvPr id="1030" name="Rectangle 6"/>
          <p:cNvSpPr>
            <a:spLocks noGrp="1" noChangeArrowheads="1"/>
          </p:cNvSpPr>
          <p:nvPr>
            <p:ph type="body" idx="1"/>
          </p:nvPr>
        </p:nvSpPr>
        <p:spPr>
          <a:xfrm>
            <a:off x="336550" y="703263"/>
            <a:ext cx="8229600" cy="5106987"/>
          </a:xfrm>
        </p:spPr>
        <p:txBody>
          <a:bodyPr/>
          <a:lstStyle/>
          <a:p>
            <a:r>
              <a:rPr lang="en-US" dirty="0" smtClean="0"/>
              <a:t>Work is easily calculated when the force and displacement are in the same direction, but how is work calculated when the force is at an angle to the displacement?</a:t>
            </a:r>
          </a:p>
          <a:p>
            <a:r>
              <a:rPr lang="en-US" dirty="0" smtClean="0"/>
              <a:t>The figure below shows a person pulling a suitcase at an angle </a:t>
            </a:r>
            <a:r>
              <a:rPr lang="el-GR" i="1" dirty="0" smtClean="0"/>
              <a:t>θ</a:t>
            </a:r>
            <a:r>
              <a:rPr lang="en-US" dirty="0" smtClean="0"/>
              <a:t> with respect to the direction of motion.</a:t>
            </a:r>
          </a:p>
        </p:txBody>
      </p:sp>
      <p:sp>
        <p:nvSpPr>
          <p:cNvPr id="6" name="Footer Placeholder 5"/>
          <p:cNvSpPr>
            <a:spLocks noGrp="1"/>
          </p:cNvSpPr>
          <p:nvPr>
            <p:ph type="ftr" sz="quarter" idx="10"/>
          </p:nvPr>
        </p:nvSpPr>
        <p:spPr/>
        <p:txBody>
          <a:bodyPr/>
          <a:lstStyle/>
          <a:p>
            <a:r>
              <a:rPr lang="en-GB" dirty="0" smtClean="0"/>
              <a:t>© 2014 Pearson Education, Inc.</a:t>
            </a:r>
            <a:endParaRPr lang="en-GB" dirty="0"/>
          </a:p>
        </p:txBody>
      </p:sp>
      <p:pic>
        <p:nvPicPr>
          <p:cNvPr id="7" name="Picture 6" descr="06_02_Figure.jpg"/>
          <p:cNvPicPr>
            <a:picLocks noChangeAspect="1"/>
          </p:cNvPicPr>
          <p:nvPr/>
        </p:nvPicPr>
        <p:blipFill rotWithShape="1">
          <a:blip r:embed="rId3">
            <a:extLst>
              <a:ext uri="{28A0092B-C50C-407E-A947-70E740481C1C}">
                <a14:useLocalDpi xmlns:a14="http://schemas.microsoft.com/office/drawing/2010/main" val="0"/>
              </a:ext>
            </a:extLst>
          </a:blip>
          <a:srcRect b="4463"/>
          <a:stretch/>
        </p:blipFill>
        <p:spPr>
          <a:xfrm>
            <a:off x="1943210" y="4286396"/>
            <a:ext cx="5797792" cy="2524146"/>
          </a:xfrm>
          <a:prstGeom prst="rect">
            <a:avLst/>
          </a:prstGeom>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9" name="Rectangle 5"/>
          <p:cNvSpPr>
            <a:spLocks noGrp="1" noChangeArrowheads="1"/>
          </p:cNvSpPr>
          <p:nvPr>
            <p:ph type="title"/>
          </p:nvPr>
        </p:nvSpPr>
        <p:spPr/>
        <p:txBody>
          <a:bodyPr/>
          <a:lstStyle/>
          <a:p>
            <a:r>
              <a:rPr lang="en-US" dirty="0" smtClean="0"/>
              <a:t>Work</a:t>
            </a:r>
            <a:endParaRPr lang="en-US" dirty="0"/>
          </a:p>
        </p:txBody>
      </p:sp>
      <p:sp>
        <p:nvSpPr>
          <p:cNvPr id="1030" name="Rectangle 6"/>
          <p:cNvSpPr>
            <a:spLocks noGrp="1" noChangeArrowheads="1"/>
          </p:cNvSpPr>
          <p:nvPr>
            <p:ph type="body" idx="1"/>
          </p:nvPr>
        </p:nvSpPr>
        <p:spPr>
          <a:xfrm>
            <a:off x="407836" y="769938"/>
            <a:ext cx="8328328" cy="5106987"/>
          </a:xfrm>
        </p:spPr>
        <p:txBody>
          <a:bodyPr/>
          <a:lstStyle/>
          <a:p>
            <a:r>
              <a:rPr lang="en-US" dirty="0" smtClean="0"/>
              <a:t>In a case such as this, only the component of the force in the direction of the displacement does work.</a:t>
            </a:r>
          </a:p>
          <a:p>
            <a:r>
              <a:rPr lang="en-US" dirty="0" smtClean="0"/>
              <a:t>Notice in the previous figure that the component of force in the direction of displacement is </a:t>
            </a:r>
            <a:r>
              <a:rPr lang="en-US" i="1" dirty="0" smtClean="0"/>
              <a:t>F </a:t>
            </a:r>
            <a:r>
              <a:rPr lang="en-US" dirty="0" smtClean="0"/>
              <a:t>cos</a:t>
            </a:r>
            <a:r>
              <a:rPr lang="el-GR" i="1" dirty="0" smtClean="0"/>
              <a:t>θ</a:t>
            </a:r>
            <a:r>
              <a:rPr lang="en-US" dirty="0" smtClean="0"/>
              <a:t>. Therefore, the work equals </a:t>
            </a:r>
            <a:r>
              <a:rPr lang="en-US" i="1" dirty="0" smtClean="0"/>
              <a:t>Fd </a:t>
            </a:r>
            <a:r>
              <a:rPr lang="en-US" dirty="0" smtClean="0"/>
              <a:t>cos</a:t>
            </a:r>
            <a:r>
              <a:rPr lang="el-GR" i="1" dirty="0" smtClean="0"/>
              <a:t>θ</a:t>
            </a:r>
            <a:r>
              <a:rPr lang="en-US" dirty="0" smtClean="0"/>
              <a:t>.</a:t>
            </a:r>
          </a:p>
        </p:txBody>
      </p:sp>
      <p:sp>
        <p:nvSpPr>
          <p:cNvPr id="6" name="Footer Placeholder 5"/>
          <p:cNvSpPr>
            <a:spLocks noGrp="1"/>
          </p:cNvSpPr>
          <p:nvPr>
            <p:ph type="ftr" sz="quarter" idx="10"/>
          </p:nvPr>
        </p:nvSpPr>
        <p:spPr/>
        <p:txBody>
          <a:bodyPr/>
          <a:lstStyle/>
          <a:p>
            <a:r>
              <a:rPr lang="en-GB" dirty="0" smtClean="0"/>
              <a:t>© 2014 Pearson Education, Inc.</a:t>
            </a:r>
            <a:endParaRPr lang="en-GB" dirty="0"/>
          </a:p>
        </p:txBody>
      </p:sp>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b="4919"/>
          <a:stretch/>
        </p:blipFill>
        <p:spPr>
          <a:xfrm>
            <a:off x="1236238" y="3896898"/>
            <a:ext cx="6805498" cy="2691366"/>
          </a:xfrm>
          <a:prstGeom prst="rect">
            <a:avLst/>
          </a:prstGeom>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9" name="Rectangle 5"/>
          <p:cNvSpPr>
            <a:spLocks noGrp="1" noChangeArrowheads="1"/>
          </p:cNvSpPr>
          <p:nvPr>
            <p:ph type="title"/>
          </p:nvPr>
        </p:nvSpPr>
        <p:spPr/>
        <p:txBody>
          <a:bodyPr/>
          <a:lstStyle/>
          <a:p>
            <a:r>
              <a:rPr lang="en-US" dirty="0" smtClean="0"/>
              <a:t>Work</a:t>
            </a:r>
            <a:endParaRPr lang="en-US" dirty="0"/>
          </a:p>
        </p:txBody>
      </p:sp>
      <p:sp>
        <p:nvSpPr>
          <p:cNvPr id="1030" name="Rectangle 6"/>
          <p:cNvSpPr>
            <a:spLocks noGrp="1" noChangeArrowheads="1"/>
          </p:cNvSpPr>
          <p:nvPr>
            <p:ph type="body" idx="1"/>
          </p:nvPr>
        </p:nvSpPr>
        <p:spPr>
          <a:xfrm>
            <a:off x="365125" y="1141413"/>
            <a:ext cx="6208657" cy="5106987"/>
          </a:xfrm>
        </p:spPr>
        <p:txBody>
          <a:bodyPr/>
          <a:lstStyle/>
          <a:p>
            <a:r>
              <a:rPr lang="en-US" dirty="0" smtClean="0"/>
              <a:t>Work can be positive, negative, or zero.</a:t>
            </a:r>
          </a:p>
          <a:p>
            <a:pPr lvl="1"/>
            <a:r>
              <a:rPr lang="en-US" dirty="0" smtClean="0"/>
              <a:t>Work is positive if the force has a component in the direction of motion (Figure a).</a:t>
            </a:r>
          </a:p>
          <a:p>
            <a:pPr lvl="1"/>
            <a:r>
              <a:rPr lang="en-US" dirty="0" smtClean="0"/>
              <a:t>Work is zero if the force has no component in the direction of motion (Figure b).</a:t>
            </a:r>
          </a:p>
          <a:p>
            <a:pPr lvl="1"/>
            <a:r>
              <a:rPr lang="en-US" dirty="0" smtClean="0"/>
              <a:t>Work is negative if the force has a component opposite the direction of motion (Figure c).</a:t>
            </a:r>
          </a:p>
        </p:txBody>
      </p:sp>
      <p:sp>
        <p:nvSpPr>
          <p:cNvPr id="6" name="Footer Placeholder 5"/>
          <p:cNvSpPr>
            <a:spLocks noGrp="1"/>
          </p:cNvSpPr>
          <p:nvPr>
            <p:ph type="ftr" sz="quarter" idx="10"/>
          </p:nvPr>
        </p:nvSpPr>
        <p:spPr/>
        <p:txBody>
          <a:bodyPr/>
          <a:lstStyle/>
          <a:p>
            <a:r>
              <a:rPr lang="en-GB" dirty="0" smtClean="0"/>
              <a:t>© 2014 Pearson Education, Inc.</a:t>
            </a:r>
            <a:endParaRPr lang="en-GB" dirty="0"/>
          </a:p>
        </p:txBody>
      </p:sp>
      <p:pic>
        <p:nvPicPr>
          <p:cNvPr id="7" name="Picture 6" descr="06_03_Figure.jpg"/>
          <p:cNvPicPr>
            <a:picLocks noChangeAspect="1"/>
          </p:cNvPicPr>
          <p:nvPr/>
        </p:nvPicPr>
        <p:blipFill rotWithShape="1">
          <a:blip r:embed="rId3">
            <a:extLst>
              <a:ext uri="{28A0092B-C50C-407E-A947-70E740481C1C}">
                <a14:useLocalDpi xmlns:a14="http://schemas.microsoft.com/office/drawing/2010/main" val="0"/>
              </a:ext>
            </a:extLst>
          </a:blip>
          <a:srcRect b="2847"/>
          <a:stretch/>
        </p:blipFill>
        <p:spPr>
          <a:xfrm>
            <a:off x="6501897" y="653700"/>
            <a:ext cx="2540742" cy="5677840"/>
          </a:xfrm>
          <a:prstGeom prst="rect">
            <a:avLst/>
          </a:prstGeom>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HA5Lect_template">
  <a:themeElements>
    <a:clrScheme name="HA5Lect_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HA5Lect_template">
      <a:majorFont>
        <a:latin typeface="Arial"/>
        <a:ea typeface="ＭＳ Ｐゴシック"/>
        <a:cs typeface="Arial"/>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Arial" charset="0"/>
            <a:ea typeface="ＭＳ Ｐゴシック"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Arial" charset="0"/>
            <a:ea typeface="ＭＳ Ｐゴシック" charset="0"/>
          </a:defRPr>
        </a:defPPr>
      </a:lstStyle>
    </a:lnDef>
  </a:objectDefaults>
  <a:extraClrSchemeLst>
    <a:extraClrScheme>
      <a:clrScheme name="HA5Lect_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A5Lect_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A5Lect_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A5Lect_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A5Lect_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A5Lect_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A5Lect_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A5Lect_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A5Lect_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A5Lect_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A5Lect_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A5Lect_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15C3483E6B429943AD889C6F5CA6EEA2" ma:contentTypeVersion="1" ma:contentTypeDescription="Create a new document." ma:contentTypeScope="" ma:versionID="689e5ba703c9fcbd404e17cc7dfa83cb">
  <xsd:schema xmlns:xsd="http://www.w3.org/2001/XMLSchema" xmlns:xs="http://www.w3.org/2001/XMLSchema" xmlns:p="http://schemas.microsoft.com/office/2006/metadata/properties" xmlns:ns2="40d9af32-0478-4c8a-b6a1-6477917de868" targetNamespace="http://schemas.microsoft.com/office/2006/metadata/properties" ma:root="true" ma:fieldsID="6acf2c21e2c42f39b91c9388aee947a7" ns2:_="">
    <xsd:import namespace="40d9af32-0478-4c8a-b6a1-6477917de868"/>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0d9af32-0478-4c8a-b6a1-6477917de868"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p:properties xmlns:p="http://schemas.microsoft.com/office/2006/metadata/properties" xmlns:xsi="http://www.w3.org/2001/XMLSchema-instance" xmlns:pc="http://schemas.microsoft.com/office/infopath/2007/PartnerControls">
  <documentManagement>
    <_dlc_DocId xmlns="40d9af32-0478-4c8a-b6a1-6477917de868">SE4WX6DR3AUS-1012-53</_dlc_DocId>
    <_dlc_DocIdUrl xmlns="40d9af32-0478-4c8a-b6a1-6477917de868">
      <Url>http://www.westlake.k12.oh.us/schools/whs/schober/_layouts/DocIdRedir.aspx?ID=SE4WX6DR3AUS-1012-53</Url>
      <Description>SE4WX6DR3AUS-1012-53</Description>
    </_dlc_DocIdUrl>
  </documentManagement>
</p:properties>
</file>

<file path=customXml/itemProps1.xml><?xml version="1.0" encoding="utf-8"?>
<ds:datastoreItem xmlns:ds="http://schemas.openxmlformats.org/officeDocument/2006/customXml" ds:itemID="{239EF9D2-1EAF-4F3C-AFDB-C8428FCD8A47}"/>
</file>

<file path=customXml/itemProps2.xml><?xml version="1.0" encoding="utf-8"?>
<ds:datastoreItem xmlns:ds="http://schemas.openxmlformats.org/officeDocument/2006/customXml" ds:itemID="{6A647EF5-E86A-4E07-9CB4-C27FC08E4F00}"/>
</file>

<file path=customXml/itemProps3.xml><?xml version="1.0" encoding="utf-8"?>
<ds:datastoreItem xmlns:ds="http://schemas.openxmlformats.org/officeDocument/2006/customXml" ds:itemID="{F23DED01-74A5-44F2-85AE-036DAE66C796}"/>
</file>

<file path=customXml/itemProps4.xml><?xml version="1.0" encoding="utf-8"?>
<ds:datastoreItem xmlns:ds="http://schemas.openxmlformats.org/officeDocument/2006/customXml" ds:itemID="{20F2612D-75AE-49F8-B34E-E870A2BC2740}"/>
</file>

<file path=docProps/app.xml><?xml version="1.0" encoding="utf-8"?>
<Properties xmlns="http://schemas.openxmlformats.org/officeDocument/2006/extended-properties" xmlns:vt="http://schemas.openxmlformats.org/officeDocument/2006/docPropsVTypes">
  <Template>gtk_01:Applications (Mac OS 9):Microsoft Office 2001:Templates:My Templates:HA5Lect_template.pot</Template>
  <TotalTime>1748</TotalTime>
  <Words>1959</Words>
  <Application>Microsoft Office PowerPoint</Application>
  <PresentationFormat>On-screen Show (4:3)</PresentationFormat>
  <Paragraphs>215</Paragraphs>
  <Slides>36</Slides>
  <Notes>35</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36</vt:i4>
      </vt:variant>
    </vt:vector>
  </HeadingPairs>
  <TitlesOfParts>
    <vt:vector size="39" baseType="lpstr">
      <vt:lpstr>ＭＳ Ｐゴシック</vt:lpstr>
      <vt:lpstr>Arial</vt:lpstr>
      <vt:lpstr>HA5Lect_template</vt:lpstr>
      <vt:lpstr>Work and Energy</vt:lpstr>
      <vt:lpstr>Chapter Contents</vt:lpstr>
      <vt:lpstr>Work</vt:lpstr>
      <vt:lpstr>Work</vt:lpstr>
      <vt:lpstr>Work</vt:lpstr>
      <vt:lpstr>Work</vt:lpstr>
      <vt:lpstr>Work</vt:lpstr>
      <vt:lpstr>Work</vt:lpstr>
      <vt:lpstr>Work</vt:lpstr>
      <vt:lpstr>Work</vt:lpstr>
      <vt:lpstr>Work and Energy</vt:lpstr>
      <vt:lpstr>Work and Energy</vt:lpstr>
      <vt:lpstr>Work and Energy</vt:lpstr>
      <vt:lpstr>Work and Energy</vt:lpstr>
      <vt:lpstr>Work and Energy</vt:lpstr>
      <vt:lpstr>Work and Energy</vt:lpstr>
      <vt:lpstr>Work and Energy</vt:lpstr>
      <vt:lpstr>Work and Energy</vt:lpstr>
      <vt:lpstr>Work and Energy</vt:lpstr>
      <vt:lpstr>Work and Energy</vt:lpstr>
      <vt:lpstr>Work and Energy</vt:lpstr>
      <vt:lpstr>Work and Energy</vt:lpstr>
      <vt:lpstr>Work and Energy</vt:lpstr>
      <vt:lpstr>Work and Energy</vt:lpstr>
      <vt:lpstr>Work and Energy</vt:lpstr>
      <vt:lpstr>Work and Energy</vt:lpstr>
      <vt:lpstr>Conservation of Energy</vt:lpstr>
      <vt:lpstr>Conservation of Energy</vt:lpstr>
      <vt:lpstr>Conservation of Energy</vt:lpstr>
      <vt:lpstr>Conservation of Energy</vt:lpstr>
      <vt:lpstr>Conservation of Energy</vt:lpstr>
      <vt:lpstr>Power</vt:lpstr>
      <vt:lpstr>Power</vt:lpstr>
      <vt:lpstr>Power</vt:lpstr>
      <vt:lpstr>Power</vt:lpstr>
      <vt:lpstr>Power</vt:lpstr>
    </vt:vector>
  </TitlesOfParts>
  <Company>뿿ˤʤ㏘뿿</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 U</dc:creator>
  <cp:lastModifiedBy>Schober, Jacob</cp:lastModifiedBy>
  <cp:revision>163</cp:revision>
  <dcterms:created xsi:type="dcterms:W3CDTF">2007-09-26T05:29:17Z</dcterms:created>
  <dcterms:modified xsi:type="dcterms:W3CDTF">2014-12-01T22:49:13Z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0x01010015C3483E6B429943AD889C6F5CA6EEA2</vt:lpwstr>
  </property>
  <property fmtid="{D5CDD505-2E9C-101B-9397-08002B2CF9AE}" pid="3" name="_dlc_DocIdItemGuid">
    <vt:lpwstr>c6674907-e7a6-48fd-9ad2-e64eb9dbc399</vt:lpwstr>
  </property>
</Properties>
</file>